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65b0da9713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e7e9882944758"/>
  </p:sldMasterIdLst>
  <p:sldIdLst>
    <p:sldId xmlns:r="http://schemas.openxmlformats.org/officeDocument/2006/relationships" id="256" r:id="R3a697a90d8674c15"/>
    <p:sldId xmlns:r="http://schemas.openxmlformats.org/officeDocument/2006/relationships" id="257" r:id="R493bcf093a7a4169"/>
    <p:sldId xmlns:r="http://schemas.openxmlformats.org/officeDocument/2006/relationships" id="258" r:id="Rf9a3751aeb9a4c82"/>
    <p:sldId xmlns:r="http://schemas.openxmlformats.org/officeDocument/2006/relationships" id="259" r:id="R2a529ef4366c4eb3"/>
    <p:sldId xmlns:r="http://schemas.openxmlformats.org/officeDocument/2006/relationships" id="260" r:id="R14a7c0b798844671"/>
    <p:sldId xmlns:r="http://schemas.openxmlformats.org/officeDocument/2006/relationships" id="261" r:id="Rc460417ed05942c3"/>
    <p:sldId xmlns:r="http://schemas.openxmlformats.org/officeDocument/2006/relationships" id="262" r:id="Rdc64ea42af95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e7e9882944758" /><Relationship Type="http://schemas.openxmlformats.org/officeDocument/2006/relationships/slide" Target="/ppt/slides/slide1.xml" Id="R3a697a90d8674c15" /><Relationship Type="http://schemas.openxmlformats.org/officeDocument/2006/relationships/slide" Target="/ppt/slides/slide2.xml" Id="R493bcf093a7a4169" /><Relationship Type="http://schemas.openxmlformats.org/officeDocument/2006/relationships/slide" Target="/ppt/slides/slide3.xml" Id="Rf9a3751aeb9a4c82" /><Relationship Type="http://schemas.openxmlformats.org/officeDocument/2006/relationships/slide" Target="/ppt/slides/slide4.xml" Id="R2a529ef4366c4eb3" /><Relationship Type="http://schemas.openxmlformats.org/officeDocument/2006/relationships/slide" Target="/ppt/slides/slide5.xml" Id="R14a7c0b798844671" /><Relationship Type="http://schemas.openxmlformats.org/officeDocument/2006/relationships/slide" Target="/ppt/slides/slide6.xml" Id="Rc460417ed05942c3" /><Relationship Type="http://schemas.openxmlformats.org/officeDocument/2006/relationships/slide" Target="/ppt/slides/slide7.xml" Id="Rdc64ea42af95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a1cdc9b30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649027dbb426f" /><Relationship Type="http://schemas.openxmlformats.org/officeDocument/2006/relationships/theme" Target="/ppt/slideMasters/theme/theme1.xml" Id="R2bcc599577d2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649027dbb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9ebf265db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afaf108d4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94ba2283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fb345462b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76101d2240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232cd8c8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b55f4f3f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MIDCO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1 366 289 932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1 366 975 886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823 807 732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