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cf618ec9f4b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c87c8b7edf415e"/>
  </p:sldMasterIdLst>
  <p:sldIdLst>
    <p:sldId xmlns:r="http://schemas.openxmlformats.org/officeDocument/2006/relationships" id="256" r:id="Reff1dec805714bf4"/>
    <p:sldId xmlns:r="http://schemas.openxmlformats.org/officeDocument/2006/relationships" id="257" r:id="Re886d4ab2b764dad"/>
    <p:sldId xmlns:r="http://schemas.openxmlformats.org/officeDocument/2006/relationships" id="258" r:id="R6160e1a6128d4a30"/>
    <p:sldId xmlns:r="http://schemas.openxmlformats.org/officeDocument/2006/relationships" id="259" r:id="Re7046217ab7043f6"/>
    <p:sldId xmlns:r="http://schemas.openxmlformats.org/officeDocument/2006/relationships" id="260" r:id="R9451e7b57f4d4cfd"/>
    <p:sldId xmlns:r="http://schemas.openxmlformats.org/officeDocument/2006/relationships" id="261" r:id="Re831118196b9432e"/>
    <p:sldId xmlns:r="http://schemas.openxmlformats.org/officeDocument/2006/relationships" id="262" r:id="Rafce906f9fb042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87c8b7edf415e" /><Relationship Type="http://schemas.openxmlformats.org/officeDocument/2006/relationships/slide" Target="/ppt/slides/slide1.xml" Id="Reff1dec805714bf4" /><Relationship Type="http://schemas.openxmlformats.org/officeDocument/2006/relationships/slide" Target="/ppt/slides/slide2.xml" Id="Re886d4ab2b764dad" /><Relationship Type="http://schemas.openxmlformats.org/officeDocument/2006/relationships/slide" Target="/ppt/slides/slide3.xml" Id="R6160e1a6128d4a30" /><Relationship Type="http://schemas.openxmlformats.org/officeDocument/2006/relationships/slide" Target="/ppt/slides/slide4.xml" Id="Re7046217ab7043f6" /><Relationship Type="http://schemas.openxmlformats.org/officeDocument/2006/relationships/slide" Target="/ppt/slides/slide5.xml" Id="R9451e7b57f4d4cfd" /><Relationship Type="http://schemas.openxmlformats.org/officeDocument/2006/relationships/slide" Target="/ppt/slides/slide6.xml" Id="Re831118196b9432e" /><Relationship Type="http://schemas.openxmlformats.org/officeDocument/2006/relationships/slide" Target="/ppt/slides/slide7.xml" Id="Rafce906f9fb042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3bdd9554e4b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7d032f6ab4290" /><Relationship Type="http://schemas.openxmlformats.org/officeDocument/2006/relationships/theme" Target="/ppt/slideMasters/theme/theme1.xml" Id="Rd2957d91e12e49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c7d032f6ab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2364ec9a9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61e44f670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073680c36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4186c23f7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5a61dad01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0d9847f5a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916faa051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TRORAN AS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1 929 573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1 912 534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1 904 318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8 831 739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8 873 634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LEINAN 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VILHELM 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Tolgenslivei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823 490 992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TRORAN AS</a:t>
            </a:r>
          </a:p>
        </p:txBody>
      </p:sp>
    </p:spTree>
  </p:cSld>
  <p:clrMapOvr>
    <a:masterClrMapping xmlns:a="http://schemas.openxmlformats.org/drawingml/2006/main"/>
  </p:clrMapOvr>
</p:sld>
</file>