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6dbdb8daf842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bd1c9f46f14768"/>
  </p:sldMasterIdLst>
  <p:sldIdLst>
    <p:sldId xmlns:r="http://schemas.openxmlformats.org/officeDocument/2006/relationships" id="256" r:id="R4a1cf093d47c4829"/>
    <p:sldId xmlns:r="http://schemas.openxmlformats.org/officeDocument/2006/relationships" id="257" r:id="Re19b9cdfab8b45f7"/>
    <p:sldId xmlns:r="http://schemas.openxmlformats.org/officeDocument/2006/relationships" id="258" r:id="R9fc4a7d25ac34569"/>
    <p:sldId xmlns:r="http://schemas.openxmlformats.org/officeDocument/2006/relationships" id="259" r:id="R0e7de68a314a4ba7"/>
    <p:sldId xmlns:r="http://schemas.openxmlformats.org/officeDocument/2006/relationships" id="260" r:id="Rf3add11e0a664552"/>
    <p:sldId xmlns:r="http://schemas.openxmlformats.org/officeDocument/2006/relationships" id="261" r:id="R143a0da7b7d04dd4"/>
    <p:sldId xmlns:r="http://schemas.openxmlformats.org/officeDocument/2006/relationships" id="262" r:id="R633eb7ae142943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d1c9f46f14768" /><Relationship Type="http://schemas.openxmlformats.org/officeDocument/2006/relationships/slide" Target="/ppt/slides/slide1.xml" Id="R4a1cf093d47c4829" /><Relationship Type="http://schemas.openxmlformats.org/officeDocument/2006/relationships/slide" Target="/ppt/slides/slide2.xml" Id="Re19b9cdfab8b45f7" /><Relationship Type="http://schemas.openxmlformats.org/officeDocument/2006/relationships/slide" Target="/ppt/slides/slide3.xml" Id="R9fc4a7d25ac34569" /><Relationship Type="http://schemas.openxmlformats.org/officeDocument/2006/relationships/slide" Target="/ppt/slides/slide4.xml" Id="R0e7de68a314a4ba7" /><Relationship Type="http://schemas.openxmlformats.org/officeDocument/2006/relationships/slide" Target="/ppt/slides/slide5.xml" Id="Rf3add11e0a664552" /><Relationship Type="http://schemas.openxmlformats.org/officeDocument/2006/relationships/slide" Target="/ppt/slides/slide6.xml" Id="R143a0da7b7d04dd4" /><Relationship Type="http://schemas.openxmlformats.org/officeDocument/2006/relationships/slide" Target="/ppt/slides/slide7.xml" Id="R633eb7ae142943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f70d68fe7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4653f51c64fe8" /><Relationship Type="http://schemas.openxmlformats.org/officeDocument/2006/relationships/theme" Target="/ppt/slideMasters/theme/theme1.xml" Id="Rada756c4e38e4e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04653f51c64f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4b7306f0a46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11412ef0d49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46a21210f4a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47f410a1c4d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51716d2cb4f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8d1b90ffe4e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6bcbb371143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UBATUBA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UBATUBA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−907 390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104 550 652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108 615 360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ØYHOVDEN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alexander@ubatuba.no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823 482 922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