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4052ef10b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98ce9d8134d62"/>
  </p:sldMasterIdLst>
  <p:sldIdLst>
    <p:sldId xmlns:r="http://schemas.openxmlformats.org/officeDocument/2006/relationships" id="256" r:id="R9d8fc51f52bc47d5"/>
    <p:sldId xmlns:r="http://schemas.openxmlformats.org/officeDocument/2006/relationships" id="257" r:id="Rfd2c8dd0f4da4a88"/>
    <p:sldId xmlns:r="http://schemas.openxmlformats.org/officeDocument/2006/relationships" id="258" r:id="Rd499703fec9541dd"/>
    <p:sldId xmlns:r="http://schemas.openxmlformats.org/officeDocument/2006/relationships" id="259" r:id="R0ebd1f0adf5a4479"/>
    <p:sldId xmlns:r="http://schemas.openxmlformats.org/officeDocument/2006/relationships" id="260" r:id="Rd9a6aa110fff4be8"/>
    <p:sldId xmlns:r="http://schemas.openxmlformats.org/officeDocument/2006/relationships" id="261" r:id="R633fe791d9a644be"/>
    <p:sldId xmlns:r="http://schemas.openxmlformats.org/officeDocument/2006/relationships" id="262" r:id="R71065d3e9489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98ce9d8134d62" /><Relationship Type="http://schemas.openxmlformats.org/officeDocument/2006/relationships/slide" Target="/ppt/slides/slide1.xml" Id="R9d8fc51f52bc47d5" /><Relationship Type="http://schemas.openxmlformats.org/officeDocument/2006/relationships/slide" Target="/ppt/slides/slide2.xml" Id="Rfd2c8dd0f4da4a88" /><Relationship Type="http://schemas.openxmlformats.org/officeDocument/2006/relationships/slide" Target="/ppt/slides/slide3.xml" Id="Rd499703fec9541dd" /><Relationship Type="http://schemas.openxmlformats.org/officeDocument/2006/relationships/slide" Target="/ppt/slides/slide4.xml" Id="R0ebd1f0adf5a4479" /><Relationship Type="http://schemas.openxmlformats.org/officeDocument/2006/relationships/slide" Target="/ppt/slides/slide5.xml" Id="Rd9a6aa110fff4be8" /><Relationship Type="http://schemas.openxmlformats.org/officeDocument/2006/relationships/slide" Target="/ppt/slides/slide6.xml" Id="R633fe791d9a644be" /><Relationship Type="http://schemas.openxmlformats.org/officeDocument/2006/relationships/slide" Target="/ppt/slides/slide7.xml" Id="R71065d3e9489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bffc52d9c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5bd77f95a4cb0" /><Relationship Type="http://schemas.openxmlformats.org/officeDocument/2006/relationships/theme" Target="/ppt/slideMasters/theme/theme1.xml" Id="Rb74f97e000df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5bd77f95a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a9b7d5690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3c0b11de748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b88c4442b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6424b64249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67dd600f7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34e42df77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9aa54bb9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 CONSULTING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10 642 299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2 199 149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2 245 909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16 312 900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DEVOLD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REIKVAM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Tertnesflaten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www.devoldconsulting.no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 CONSULTING AS</a:t>
            </a:r>
          </a:p>
        </p:txBody>
      </p:sp>
    </p:spTree>
  </p:cSld>
  <p:clrMapOvr>
    <a:masterClrMapping xmlns:a="http://schemas.openxmlformats.org/drawingml/2006/main"/>
  </p:clrMapOvr>
</p:sld>
</file>