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9e97fabc854f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2d8f996fe94b53"/>
  </p:sldMasterIdLst>
  <p:sldIdLst>
    <p:sldId xmlns:r="http://schemas.openxmlformats.org/officeDocument/2006/relationships" id="256" r:id="Re8cc7a50e5274b6e"/>
    <p:sldId xmlns:r="http://schemas.openxmlformats.org/officeDocument/2006/relationships" id="257" r:id="R48de8570adc54980"/>
    <p:sldId xmlns:r="http://schemas.openxmlformats.org/officeDocument/2006/relationships" id="258" r:id="R9ae5655679ae4eaa"/>
    <p:sldId xmlns:r="http://schemas.openxmlformats.org/officeDocument/2006/relationships" id="259" r:id="Rf443a9208ee747fd"/>
    <p:sldId xmlns:r="http://schemas.openxmlformats.org/officeDocument/2006/relationships" id="260" r:id="Rdf7a719bd9644151"/>
    <p:sldId xmlns:r="http://schemas.openxmlformats.org/officeDocument/2006/relationships" id="261" r:id="Rfa5a0e44919641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2d8f996fe94b53" /><Relationship Type="http://schemas.openxmlformats.org/officeDocument/2006/relationships/slide" Target="/ppt/slides/slide1.xml" Id="Re8cc7a50e5274b6e" /><Relationship Type="http://schemas.openxmlformats.org/officeDocument/2006/relationships/slide" Target="/ppt/slides/slide2.xml" Id="R48de8570adc54980" /><Relationship Type="http://schemas.openxmlformats.org/officeDocument/2006/relationships/slide" Target="/ppt/slides/slide3.xml" Id="R9ae5655679ae4eaa" /><Relationship Type="http://schemas.openxmlformats.org/officeDocument/2006/relationships/slide" Target="/ppt/slides/slide4.xml" Id="Rf443a9208ee747fd" /><Relationship Type="http://schemas.openxmlformats.org/officeDocument/2006/relationships/slide" Target="/ppt/slides/slide5.xml" Id="Rdf7a719bd9644151" /><Relationship Type="http://schemas.openxmlformats.org/officeDocument/2006/relationships/slide" Target="/ppt/slides/slide6.xml" Id="Rfa5a0e44919641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1881b356b42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e9d4860ae4052" /><Relationship Type="http://schemas.openxmlformats.org/officeDocument/2006/relationships/theme" Target="/ppt/slideMasters/theme/theme1.xml" Id="Rb84b6366c43849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4e9d4860ae40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17416b44942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d5b42ca3747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2e318045f42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902bb82dd4e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aa82b59e348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38e8544434e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DEVOLD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Tertnesflaten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5114 Tertnes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post@devoldconsulting.no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www.devoldconsulting.no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823 450 982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