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0bb53cb08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a80cc782e4f4d"/>
  </p:sldMasterIdLst>
  <p:sldIdLst>
    <p:sldId xmlns:r="http://schemas.openxmlformats.org/officeDocument/2006/relationships" id="256" r:id="R70661cea08bb4c53"/>
    <p:sldId xmlns:r="http://schemas.openxmlformats.org/officeDocument/2006/relationships" id="257" r:id="Rd2dc5f9dbfb64e30"/>
    <p:sldId xmlns:r="http://schemas.openxmlformats.org/officeDocument/2006/relationships" id="258" r:id="Re33e53b1219245da"/>
    <p:sldId xmlns:r="http://schemas.openxmlformats.org/officeDocument/2006/relationships" id="259" r:id="R6de60412532b4a62"/>
    <p:sldId xmlns:r="http://schemas.openxmlformats.org/officeDocument/2006/relationships" id="260" r:id="R7cf19e7cb0fd4e0c"/>
    <p:sldId xmlns:r="http://schemas.openxmlformats.org/officeDocument/2006/relationships" id="261" r:id="R2bf1d9e8dfa148e1"/>
    <p:sldId xmlns:r="http://schemas.openxmlformats.org/officeDocument/2006/relationships" id="262" r:id="R215049f6e96e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a80cc782e4f4d" /><Relationship Type="http://schemas.openxmlformats.org/officeDocument/2006/relationships/slide" Target="/ppt/slides/slide1.xml" Id="R70661cea08bb4c53" /><Relationship Type="http://schemas.openxmlformats.org/officeDocument/2006/relationships/slide" Target="/ppt/slides/slide2.xml" Id="Rd2dc5f9dbfb64e30" /><Relationship Type="http://schemas.openxmlformats.org/officeDocument/2006/relationships/slide" Target="/ppt/slides/slide3.xml" Id="Re33e53b1219245da" /><Relationship Type="http://schemas.openxmlformats.org/officeDocument/2006/relationships/slide" Target="/ppt/slides/slide4.xml" Id="R6de60412532b4a62" /><Relationship Type="http://schemas.openxmlformats.org/officeDocument/2006/relationships/slide" Target="/ppt/slides/slide5.xml" Id="R7cf19e7cb0fd4e0c" /><Relationship Type="http://schemas.openxmlformats.org/officeDocument/2006/relationships/slide" Target="/ppt/slides/slide6.xml" Id="R2bf1d9e8dfa148e1" /><Relationship Type="http://schemas.openxmlformats.org/officeDocument/2006/relationships/slide" Target="/ppt/slides/slide7.xml" Id="R215049f6e96e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aa1553286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c6520a214ee1" /><Relationship Type="http://schemas.openxmlformats.org/officeDocument/2006/relationships/theme" Target="/ppt/slideMasters/theme/theme1.xml" Id="R7f50983d901d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0c6520a21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9a8390f1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6618772a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61ff89d7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ce36d25a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d1fcbedc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8e5ef8a0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b0e3d9bf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