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4ac652dc8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aad09119b4258"/>
  </p:sldMasterIdLst>
  <p:sldIdLst>
    <p:sldId xmlns:r="http://schemas.openxmlformats.org/officeDocument/2006/relationships" id="256" r:id="Rcf63f98d878e4324"/>
    <p:sldId xmlns:r="http://schemas.openxmlformats.org/officeDocument/2006/relationships" id="257" r:id="Ra0cd949eb0c94a16"/>
    <p:sldId xmlns:r="http://schemas.openxmlformats.org/officeDocument/2006/relationships" id="258" r:id="R1e770daaf0a24096"/>
    <p:sldId xmlns:r="http://schemas.openxmlformats.org/officeDocument/2006/relationships" id="259" r:id="Rea255caa2a9c427f"/>
    <p:sldId xmlns:r="http://schemas.openxmlformats.org/officeDocument/2006/relationships" id="260" r:id="R6dc6c3e85c8946d9"/>
    <p:sldId xmlns:r="http://schemas.openxmlformats.org/officeDocument/2006/relationships" id="261" r:id="Raca73805adf8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aad09119b4258" /><Relationship Type="http://schemas.openxmlformats.org/officeDocument/2006/relationships/slide" Target="/ppt/slides/slide1.xml" Id="Rcf63f98d878e4324" /><Relationship Type="http://schemas.openxmlformats.org/officeDocument/2006/relationships/slide" Target="/ppt/slides/slide2.xml" Id="Ra0cd949eb0c94a16" /><Relationship Type="http://schemas.openxmlformats.org/officeDocument/2006/relationships/slide" Target="/ppt/slides/slide3.xml" Id="R1e770daaf0a24096" /><Relationship Type="http://schemas.openxmlformats.org/officeDocument/2006/relationships/slide" Target="/ppt/slides/slide4.xml" Id="Rea255caa2a9c427f" /><Relationship Type="http://schemas.openxmlformats.org/officeDocument/2006/relationships/slide" Target="/ppt/slides/slide5.xml" Id="R6dc6c3e85c8946d9" /><Relationship Type="http://schemas.openxmlformats.org/officeDocument/2006/relationships/slide" Target="/ppt/slides/slide6.xml" Id="Raca73805adf8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449650142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3aeaa503641d4" /><Relationship Type="http://schemas.openxmlformats.org/officeDocument/2006/relationships/theme" Target="/ppt/slideMasters/theme/theme1.xml" Id="R198a2b65662f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3aeaa5036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2b46b4aed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74aa352a942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c8a387954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32bcc98c449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a3cd6b72b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5901772b142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823 191 022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NORVIK REVISJON AS</a:t>
            </a:r>
          </a:p>
        </p:txBody>
      </p:sp>
    </p:spTree>
  </p:cSld>
  <p:clrMapOvr>
    <a:masterClrMapping xmlns:a="http://schemas.openxmlformats.org/drawingml/2006/main"/>
  </p:clrMapOvr>
</p:sld>
</file>