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44f76cf36549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bbb183de504ac0"/>
  </p:sldMasterIdLst>
  <p:sldIdLst>
    <p:sldId xmlns:r="http://schemas.openxmlformats.org/officeDocument/2006/relationships" id="256" r:id="R034a1e35c85146bf"/>
    <p:sldId xmlns:r="http://schemas.openxmlformats.org/officeDocument/2006/relationships" id="257" r:id="R66567416a7134d7b"/>
    <p:sldId xmlns:r="http://schemas.openxmlformats.org/officeDocument/2006/relationships" id="258" r:id="Rc3c6bd9af2b64bba"/>
    <p:sldId xmlns:r="http://schemas.openxmlformats.org/officeDocument/2006/relationships" id="259" r:id="R884be404549e494e"/>
    <p:sldId xmlns:r="http://schemas.openxmlformats.org/officeDocument/2006/relationships" id="260" r:id="R6b38917500e54751"/>
    <p:sldId xmlns:r="http://schemas.openxmlformats.org/officeDocument/2006/relationships" id="261" r:id="R5d5e35412e7b4925"/>
    <p:sldId xmlns:r="http://schemas.openxmlformats.org/officeDocument/2006/relationships" id="262" r:id="Rb1dea4fd9ee045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bb183de504ac0" /><Relationship Type="http://schemas.openxmlformats.org/officeDocument/2006/relationships/slide" Target="/ppt/slides/slide1.xml" Id="R034a1e35c85146bf" /><Relationship Type="http://schemas.openxmlformats.org/officeDocument/2006/relationships/slide" Target="/ppt/slides/slide2.xml" Id="R66567416a7134d7b" /><Relationship Type="http://schemas.openxmlformats.org/officeDocument/2006/relationships/slide" Target="/ppt/slides/slide3.xml" Id="Rc3c6bd9af2b64bba" /><Relationship Type="http://schemas.openxmlformats.org/officeDocument/2006/relationships/slide" Target="/ppt/slides/slide4.xml" Id="R884be404549e494e" /><Relationship Type="http://schemas.openxmlformats.org/officeDocument/2006/relationships/slide" Target="/ppt/slides/slide5.xml" Id="R6b38917500e54751" /><Relationship Type="http://schemas.openxmlformats.org/officeDocument/2006/relationships/slide" Target="/ppt/slides/slide6.xml" Id="R5d5e35412e7b4925" /><Relationship Type="http://schemas.openxmlformats.org/officeDocument/2006/relationships/slide" Target="/ppt/slides/slide7.xml" Id="Rb1dea4fd9ee045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24f776a3f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ca7ea25794cb5" /><Relationship Type="http://schemas.openxmlformats.org/officeDocument/2006/relationships/theme" Target="/ppt/slideMasters/theme/theme1.xml" Id="Rae3c7785b02540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ca7ea25794c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4f203c43648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aeaf7a77f45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b2b81d4da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c4d1ea025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100c1951c43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350bd0e2142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8af94e4e046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KTF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−85 421 000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KNUT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Skåthaugen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