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99c9dfc82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5db35321f4cd8"/>
  </p:sldMasterIdLst>
  <p:sldIdLst>
    <p:sldId xmlns:r="http://schemas.openxmlformats.org/officeDocument/2006/relationships" id="256" r:id="R79bf82f57ff04ae6"/>
    <p:sldId xmlns:r="http://schemas.openxmlformats.org/officeDocument/2006/relationships" id="257" r:id="R6f6a5882de114c8e"/>
    <p:sldId xmlns:r="http://schemas.openxmlformats.org/officeDocument/2006/relationships" id="258" r:id="R1b0d0f0946444b6a"/>
    <p:sldId xmlns:r="http://schemas.openxmlformats.org/officeDocument/2006/relationships" id="259" r:id="R799f9ab01f154184"/>
    <p:sldId xmlns:r="http://schemas.openxmlformats.org/officeDocument/2006/relationships" id="260" r:id="Rb7300fd4eb2e4c5e"/>
    <p:sldId xmlns:r="http://schemas.openxmlformats.org/officeDocument/2006/relationships" id="261" r:id="R9cfb2998fa43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5db35321f4cd8" /><Relationship Type="http://schemas.openxmlformats.org/officeDocument/2006/relationships/slide" Target="/ppt/slides/slide1.xml" Id="R79bf82f57ff04ae6" /><Relationship Type="http://schemas.openxmlformats.org/officeDocument/2006/relationships/slide" Target="/ppt/slides/slide2.xml" Id="R6f6a5882de114c8e" /><Relationship Type="http://schemas.openxmlformats.org/officeDocument/2006/relationships/slide" Target="/ppt/slides/slide3.xml" Id="R1b0d0f0946444b6a" /><Relationship Type="http://schemas.openxmlformats.org/officeDocument/2006/relationships/slide" Target="/ppt/slides/slide4.xml" Id="R799f9ab01f154184" /><Relationship Type="http://schemas.openxmlformats.org/officeDocument/2006/relationships/slide" Target="/ppt/slides/slide5.xml" Id="Rb7300fd4eb2e4c5e" /><Relationship Type="http://schemas.openxmlformats.org/officeDocument/2006/relationships/slide" Target="/ppt/slides/slide6.xml" Id="R9cfb2998fa43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569fea9a3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bc3a38c94464" /><Relationship Type="http://schemas.openxmlformats.org/officeDocument/2006/relationships/theme" Target="/ppt/slideMasters/theme/theme1.xml" Id="Rd541c4f3c37f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8bc3a38c9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352d438fa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ee201014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1e384c2c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9d8a67cb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ca049d7e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d1b1a69f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