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6067f2b0f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c8771dec04c51"/>
  </p:sldMasterIdLst>
  <p:sldIdLst>
    <p:sldId xmlns:r="http://schemas.openxmlformats.org/officeDocument/2006/relationships" id="256" r:id="R01d964696347472d"/>
    <p:sldId xmlns:r="http://schemas.openxmlformats.org/officeDocument/2006/relationships" id="257" r:id="Rb940bab34a0f4fad"/>
    <p:sldId xmlns:r="http://schemas.openxmlformats.org/officeDocument/2006/relationships" id="258" r:id="Rca861f212adf45b2"/>
    <p:sldId xmlns:r="http://schemas.openxmlformats.org/officeDocument/2006/relationships" id="259" r:id="Rb4b2143be84e4f08"/>
    <p:sldId xmlns:r="http://schemas.openxmlformats.org/officeDocument/2006/relationships" id="260" r:id="R8b5bd2d679a84fbd"/>
    <p:sldId xmlns:r="http://schemas.openxmlformats.org/officeDocument/2006/relationships" id="261" r:id="R620d1c49e6864367"/>
    <p:sldId xmlns:r="http://schemas.openxmlformats.org/officeDocument/2006/relationships" id="262" r:id="R9c62a8bc56eb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c8771dec04c51" /><Relationship Type="http://schemas.openxmlformats.org/officeDocument/2006/relationships/slide" Target="/ppt/slides/slide1.xml" Id="R01d964696347472d" /><Relationship Type="http://schemas.openxmlformats.org/officeDocument/2006/relationships/slide" Target="/ppt/slides/slide2.xml" Id="Rb940bab34a0f4fad" /><Relationship Type="http://schemas.openxmlformats.org/officeDocument/2006/relationships/slide" Target="/ppt/slides/slide3.xml" Id="Rca861f212adf45b2" /><Relationship Type="http://schemas.openxmlformats.org/officeDocument/2006/relationships/slide" Target="/ppt/slides/slide4.xml" Id="Rb4b2143be84e4f08" /><Relationship Type="http://schemas.openxmlformats.org/officeDocument/2006/relationships/slide" Target="/ppt/slides/slide5.xml" Id="R8b5bd2d679a84fbd" /><Relationship Type="http://schemas.openxmlformats.org/officeDocument/2006/relationships/slide" Target="/ppt/slides/slide6.xml" Id="R620d1c49e6864367" /><Relationship Type="http://schemas.openxmlformats.org/officeDocument/2006/relationships/slide" Target="/ppt/slides/slide7.xml" Id="R9c62a8bc56eb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f2587e465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eabd97d274523" /><Relationship Type="http://schemas.openxmlformats.org/officeDocument/2006/relationships/theme" Target="/ppt/slideMasters/theme/theme1.xml" Id="Rb1b9d5e4538f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eabd97d27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ca7213795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6a76e629b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fd08b31e2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341d533e1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f1522c8b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58d5ed1f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64dfcf358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