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09efa19ee74a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a6466b833141bf"/>
  </p:sldMasterIdLst>
  <p:sldIdLst>
    <p:sldId xmlns:r="http://schemas.openxmlformats.org/officeDocument/2006/relationships" id="256" r:id="R96f962b6f4264bb8"/>
    <p:sldId xmlns:r="http://schemas.openxmlformats.org/officeDocument/2006/relationships" id="257" r:id="R6e31cb18523f42bf"/>
    <p:sldId xmlns:r="http://schemas.openxmlformats.org/officeDocument/2006/relationships" id="258" r:id="Rd6f733bba6c74f44"/>
    <p:sldId xmlns:r="http://schemas.openxmlformats.org/officeDocument/2006/relationships" id="259" r:id="Rf36c0f6849864cca"/>
    <p:sldId xmlns:r="http://schemas.openxmlformats.org/officeDocument/2006/relationships" id="260" r:id="R1ff4f10087e24980"/>
    <p:sldId xmlns:r="http://schemas.openxmlformats.org/officeDocument/2006/relationships" id="261" r:id="Re3dcfc74e2574b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a6466b833141bf" /><Relationship Type="http://schemas.openxmlformats.org/officeDocument/2006/relationships/slide" Target="/ppt/slides/slide1.xml" Id="R96f962b6f4264bb8" /><Relationship Type="http://schemas.openxmlformats.org/officeDocument/2006/relationships/slide" Target="/ppt/slides/slide2.xml" Id="R6e31cb18523f42bf" /><Relationship Type="http://schemas.openxmlformats.org/officeDocument/2006/relationships/slide" Target="/ppt/slides/slide3.xml" Id="Rd6f733bba6c74f44" /><Relationship Type="http://schemas.openxmlformats.org/officeDocument/2006/relationships/slide" Target="/ppt/slides/slide4.xml" Id="Rf36c0f6849864cca" /><Relationship Type="http://schemas.openxmlformats.org/officeDocument/2006/relationships/slide" Target="/ppt/slides/slide5.xml" Id="R1ff4f10087e24980" /><Relationship Type="http://schemas.openxmlformats.org/officeDocument/2006/relationships/slide" Target="/ppt/slides/slide6.xml" Id="Re3dcfc74e2574b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2a1b9eea9140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cebe612e5c4ca1" /><Relationship Type="http://schemas.openxmlformats.org/officeDocument/2006/relationships/theme" Target="/ppt/slideMasters/theme/theme1.xml" Id="R1890a560a82f40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cebe612e5c4c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dd0181e7e4f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943f885744b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4e91c402f047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01b90f903543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d30f96a6e4e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014cc3e3e049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HELGELAND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Jektveien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8616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823 130 422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REVISJON AS</a:t>
            </a:r>
          </a:p>
        </p:txBody>
      </p:sp>
    </p:spTree>
  </p:cSld>
  <p:clrMapOvr>
    <a:masterClrMapping xmlns:a="http://schemas.openxmlformats.org/drawingml/2006/main"/>
  </p:clrMapOvr>
</p:sld>
</file>