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3020b5393a074611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64b0e70fb7ef4f16"/>
  </p:sldMasterIdLst>
  <p:sldIdLst>
    <p:sldId xmlns:r="http://schemas.openxmlformats.org/officeDocument/2006/relationships" id="256" r:id="R61359226cb124367"/>
    <p:sldId xmlns:r="http://schemas.openxmlformats.org/officeDocument/2006/relationships" id="257" r:id="R1e7ee826581242fa"/>
    <p:sldId xmlns:r="http://schemas.openxmlformats.org/officeDocument/2006/relationships" id="258" r:id="R2ff18ddd0f08445a"/>
    <p:sldId xmlns:r="http://schemas.openxmlformats.org/officeDocument/2006/relationships" id="259" r:id="R03ca31747f6946ad"/>
    <p:sldId xmlns:r="http://schemas.openxmlformats.org/officeDocument/2006/relationships" id="260" r:id="R4148e7268e02472e"/>
    <p:sldId xmlns:r="http://schemas.openxmlformats.org/officeDocument/2006/relationships" id="261" r:id="Rc207788429cc4673"/>
    <p:sldId xmlns:r="http://schemas.openxmlformats.org/officeDocument/2006/relationships" id="262" r:id="Ra21e44a5afbc4f00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4b0e70fb7ef4f16" /><Relationship Type="http://schemas.openxmlformats.org/officeDocument/2006/relationships/slide" Target="/ppt/slides/slide1.xml" Id="R61359226cb124367" /><Relationship Type="http://schemas.openxmlformats.org/officeDocument/2006/relationships/slide" Target="/ppt/slides/slide2.xml" Id="R1e7ee826581242fa" /><Relationship Type="http://schemas.openxmlformats.org/officeDocument/2006/relationships/slide" Target="/ppt/slides/slide3.xml" Id="R2ff18ddd0f08445a" /><Relationship Type="http://schemas.openxmlformats.org/officeDocument/2006/relationships/slide" Target="/ppt/slides/slide4.xml" Id="R03ca31747f6946ad" /><Relationship Type="http://schemas.openxmlformats.org/officeDocument/2006/relationships/slide" Target="/ppt/slides/slide5.xml" Id="R4148e7268e02472e" /><Relationship Type="http://schemas.openxmlformats.org/officeDocument/2006/relationships/slide" Target="/ppt/slides/slide6.xml" Id="Rc207788429cc4673" /><Relationship Type="http://schemas.openxmlformats.org/officeDocument/2006/relationships/slide" Target="/ppt/slides/slide7.xml" Id="Ra21e44a5afbc4f00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0262068fc0946cb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d0b40e22b2a46d6" /><Relationship Type="http://schemas.openxmlformats.org/officeDocument/2006/relationships/theme" Target="/ppt/slideMasters/theme/theme1.xml" Id="R41b024345a7d4515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2d0b40e22b2a46d6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691369d38fc4ea4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e4c05daae114664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f093267968b49cd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3d34f1a147548de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1a5522bab4b486c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74cd802f60e480d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eb35999574e4628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FISKE INV.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FISKE INV.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FISKE INV. AS ble etablert [år] og holder til i Leknes.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FISKE INV.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FISKE INV.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FISKE INV.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−19 455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8 448 474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29 221 462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29 483 790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FISKE INV.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ROGER MOSSENG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FISKE INV.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Lofoten Sjøprodukter AS, Mortsundveien 379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8370 Leknes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822 975 232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FISKE INV. AS</a:t>
            </a:r>
          </a:p>
        </p:txBody>
      </p:sp>
    </p:spTree>
  </p:cSld>
  <p:clrMapOvr>
    <a:masterClrMapping xmlns:a="http://schemas.openxmlformats.org/drawingml/2006/main"/>
  </p:clrMapOvr>
</p:sld>
</file>