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31fb4e0d245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edf41bf5d430c"/>
  </p:sldMasterIdLst>
  <p:sldIdLst>
    <p:sldId xmlns:r="http://schemas.openxmlformats.org/officeDocument/2006/relationships" id="256" r:id="R8d15e1c0fb304cb6"/>
    <p:sldId xmlns:r="http://schemas.openxmlformats.org/officeDocument/2006/relationships" id="257" r:id="R9575c399af414152"/>
    <p:sldId xmlns:r="http://schemas.openxmlformats.org/officeDocument/2006/relationships" id="258" r:id="Ra7e56f83756b4541"/>
    <p:sldId xmlns:r="http://schemas.openxmlformats.org/officeDocument/2006/relationships" id="259" r:id="R725aab709ed44797"/>
    <p:sldId xmlns:r="http://schemas.openxmlformats.org/officeDocument/2006/relationships" id="260" r:id="Rfeee7282473e450c"/>
    <p:sldId xmlns:r="http://schemas.openxmlformats.org/officeDocument/2006/relationships" id="261" r:id="Rc5d94461efa64039"/>
    <p:sldId xmlns:r="http://schemas.openxmlformats.org/officeDocument/2006/relationships" id="262" r:id="R2c959cee7be24a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edf41bf5d430c" /><Relationship Type="http://schemas.openxmlformats.org/officeDocument/2006/relationships/slide" Target="/ppt/slides/slide1.xml" Id="R8d15e1c0fb304cb6" /><Relationship Type="http://schemas.openxmlformats.org/officeDocument/2006/relationships/slide" Target="/ppt/slides/slide2.xml" Id="R9575c399af414152" /><Relationship Type="http://schemas.openxmlformats.org/officeDocument/2006/relationships/slide" Target="/ppt/slides/slide3.xml" Id="Ra7e56f83756b4541" /><Relationship Type="http://schemas.openxmlformats.org/officeDocument/2006/relationships/slide" Target="/ppt/slides/slide4.xml" Id="R725aab709ed44797" /><Relationship Type="http://schemas.openxmlformats.org/officeDocument/2006/relationships/slide" Target="/ppt/slides/slide5.xml" Id="Rfeee7282473e450c" /><Relationship Type="http://schemas.openxmlformats.org/officeDocument/2006/relationships/slide" Target="/ppt/slides/slide6.xml" Id="Rc5d94461efa64039" /><Relationship Type="http://schemas.openxmlformats.org/officeDocument/2006/relationships/slide" Target="/ppt/slides/slide7.xml" Id="R2c959cee7be24a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d723feb1b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bc1b5b5ac4f84" /><Relationship Type="http://schemas.openxmlformats.org/officeDocument/2006/relationships/theme" Target="/ppt/slideMasters/theme/theme1.xml" Id="R30e6ee014852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bc1b5b5ac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c770a0ce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79cb5a48b40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fbeabab10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1da54ec11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7a266c1e446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cf939a19f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0dc96d7dc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FISKE INV.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 INV.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8 448 474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29 221 462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29 483 790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MOSSENG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Lofoten Sjøprodukter AS, Mortsundveien 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822 975 232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 INV. AS</a:t>
            </a:r>
          </a:p>
        </p:txBody>
      </p:sp>
    </p:spTree>
  </p:cSld>
  <p:clrMapOvr>
    <a:masterClrMapping xmlns:a="http://schemas.openxmlformats.org/drawingml/2006/main"/>
  </p:clrMapOvr>
</p:sld>
</file>