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53cfd4d4b142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3a644762af4f93"/>
  </p:sldMasterIdLst>
  <p:sldIdLst>
    <p:sldId xmlns:r="http://schemas.openxmlformats.org/officeDocument/2006/relationships" id="256" r:id="R1277d02706c243df"/>
    <p:sldId xmlns:r="http://schemas.openxmlformats.org/officeDocument/2006/relationships" id="257" r:id="R01c7c918955c4f16"/>
    <p:sldId xmlns:r="http://schemas.openxmlformats.org/officeDocument/2006/relationships" id="258" r:id="Rccbf9e40f4944fff"/>
    <p:sldId xmlns:r="http://schemas.openxmlformats.org/officeDocument/2006/relationships" id="259" r:id="Re983e96c1e524628"/>
    <p:sldId xmlns:r="http://schemas.openxmlformats.org/officeDocument/2006/relationships" id="260" r:id="R0cb9501efd964d3f"/>
    <p:sldId xmlns:r="http://schemas.openxmlformats.org/officeDocument/2006/relationships" id="261" r:id="R498d640ebd054f29"/>
    <p:sldId xmlns:r="http://schemas.openxmlformats.org/officeDocument/2006/relationships" id="262" r:id="Rba6a017a420642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3a644762af4f93" /><Relationship Type="http://schemas.openxmlformats.org/officeDocument/2006/relationships/slide" Target="/ppt/slides/slide1.xml" Id="R1277d02706c243df" /><Relationship Type="http://schemas.openxmlformats.org/officeDocument/2006/relationships/slide" Target="/ppt/slides/slide2.xml" Id="R01c7c918955c4f16" /><Relationship Type="http://schemas.openxmlformats.org/officeDocument/2006/relationships/slide" Target="/ppt/slides/slide3.xml" Id="Rccbf9e40f4944fff" /><Relationship Type="http://schemas.openxmlformats.org/officeDocument/2006/relationships/slide" Target="/ppt/slides/slide4.xml" Id="Re983e96c1e524628" /><Relationship Type="http://schemas.openxmlformats.org/officeDocument/2006/relationships/slide" Target="/ppt/slides/slide5.xml" Id="R0cb9501efd964d3f" /><Relationship Type="http://schemas.openxmlformats.org/officeDocument/2006/relationships/slide" Target="/ppt/slides/slide6.xml" Id="R498d640ebd054f29" /><Relationship Type="http://schemas.openxmlformats.org/officeDocument/2006/relationships/slide" Target="/ppt/slides/slide7.xml" Id="Rba6a017a420642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f80198d1a441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92f6a530554a83" /><Relationship Type="http://schemas.openxmlformats.org/officeDocument/2006/relationships/theme" Target="/ppt/slideMasters/theme/theme1.xml" Id="Rd547c21ff8a044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92f6a530554a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651effd81e4e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b723fbabbb45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108a35732247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1601b5d9b4e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dc5df8c31240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fee3494bf641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ad7a2b21eb42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HAMA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HAMA ACCOUNTING AS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8 861 253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720 780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600 565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774 800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2 821 307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CHRAMBJØRN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LUDVIGSEN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 vei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1470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822 866 182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 ACCOUNTING AS</a:t>
            </a:r>
          </a:p>
        </p:txBody>
      </p:sp>
    </p:spTree>
  </p:cSld>
  <p:clrMapOvr>
    <a:masterClrMapping xmlns:a="http://schemas.openxmlformats.org/drawingml/2006/main"/>
  </p:clrMapOvr>
</p:sld>
</file>