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e45edd502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65067d6b54d15"/>
  </p:sldMasterIdLst>
  <p:sldIdLst>
    <p:sldId xmlns:r="http://schemas.openxmlformats.org/officeDocument/2006/relationships" id="256" r:id="R499cfa5e6b294543"/>
    <p:sldId xmlns:r="http://schemas.openxmlformats.org/officeDocument/2006/relationships" id="257" r:id="R87882be5c48c4a15"/>
    <p:sldId xmlns:r="http://schemas.openxmlformats.org/officeDocument/2006/relationships" id="258" r:id="Rd9ad43f351e8409e"/>
    <p:sldId xmlns:r="http://schemas.openxmlformats.org/officeDocument/2006/relationships" id="259" r:id="Rd116c54ae34e47fe"/>
    <p:sldId xmlns:r="http://schemas.openxmlformats.org/officeDocument/2006/relationships" id="260" r:id="R2c37497d5e194cd5"/>
    <p:sldId xmlns:r="http://schemas.openxmlformats.org/officeDocument/2006/relationships" id="261" r:id="R7a2fca6507874f72"/>
    <p:sldId xmlns:r="http://schemas.openxmlformats.org/officeDocument/2006/relationships" id="262" r:id="R6502e7559589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65067d6b54d15" /><Relationship Type="http://schemas.openxmlformats.org/officeDocument/2006/relationships/slide" Target="/ppt/slides/slide1.xml" Id="R499cfa5e6b294543" /><Relationship Type="http://schemas.openxmlformats.org/officeDocument/2006/relationships/slide" Target="/ppt/slides/slide2.xml" Id="R87882be5c48c4a15" /><Relationship Type="http://schemas.openxmlformats.org/officeDocument/2006/relationships/slide" Target="/ppt/slides/slide3.xml" Id="Rd9ad43f351e8409e" /><Relationship Type="http://schemas.openxmlformats.org/officeDocument/2006/relationships/slide" Target="/ppt/slides/slide4.xml" Id="Rd116c54ae34e47fe" /><Relationship Type="http://schemas.openxmlformats.org/officeDocument/2006/relationships/slide" Target="/ppt/slides/slide5.xml" Id="R2c37497d5e194cd5" /><Relationship Type="http://schemas.openxmlformats.org/officeDocument/2006/relationships/slide" Target="/ppt/slides/slide6.xml" Id="R7a2fca6507874f72" /><Relationship Type="http://schemas.openxmlformats.org/officeDocument/2006/relationships/slide" Target="/ppt/slides/slide7.xml" Id="R6502e7559589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803ac857b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a1e9c242344da" /><Relationship Type="http://schemas.openxmlformats.org/officeDocument/2006/relationships/theme" Target="/ppt/slideMasters/theme/theme1.xml" Id="Rcaca4f9e0006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a1e9c2423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764d60c0e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f9cd4d6d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81be4c329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4c7ee933e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0fa82f964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2e57228648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64d1a1f96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