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b25fc4d405d4c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92cc571ace04f69"/>
  </p:sldMasterIdLst>
  <p:sldIdLst>
    <p:sldId xmlns:r="http://schemas.openxmlformats.org/officeDocument/2006/relationships" id="256" r:id="R05befcddf0ae4c4f"/>
    <p:sldId xmlns:r="http://schemas.openxmlformats.org/officeDocument/2006/relationships" id="257" r:id="Rbc9d08e12d7645d5"/>
    <p:sldId xmlns:r="http://schemas.openxmlformats.org/officeDocument/2006/relationships" id="258" r:id="R428d7dcb3d394407"/>
    <p:sldId xmlns:r="http://schemas.openxmlformats.org/officeDocument/2006/relationships" id="259" r:id="R371ef4fd748f4d99"/>
    <p:sldId xmlns:r="http://schemas.openxmlformats.org/officeDocument/2006/relationships" id="260" r:id="R24f7544f2f8c4459"/>
    <p:sldId xmlns:r="http://schemas.openxmlformats.org/officeDocument/2006/relationships" id="261" r:id="R2f0fb100211542c7"/>
    <p:sldId xmlns:r="http://schemas.openxmlformats.org/officeDocument/2006/relationships" id="262" r:id="R26f2fcefc6ea43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2cc571ace04f69" /><Relationship Type="http://schemas.openxmlformats.org/officeDocument/2006/relationships/slide" Target="/ppt/slides/slide1.xml" Id="R05befcddf0ae4c4f" /><Relationship Type="http://schemas.openxmlformats.org/officeDocument/2006/relationships/slide" Target="/ppt/slides/slide2.xml" Id="Rbc9d08e12d7645d5" /><Relationship Type="http://schemas.openxmlformats.org/officeDocument/2006/relationships/slide" Target="/ppt/slides/slide3.xml" Id="R428d7dcb3d394407" /><Relationship Type="http://schemas.openxmlformats.org/officeDocument/2006/relationships/slide" Target="/ppt/slides/slide4.xml" Id="R371ef4fd748f4d99" /><Relationship Type="http://schemas.openxmlformats.org/officeDocument/2006/relationships/slide" Target="/ppt/slides/slide5.xml" Id="R24f7544f2f8c4459" /><Relationship Type="http://schemas.openxmlformats.org/officeDocument/2006/relationships/slide" Target="/ppt/slides/slide6.xml" Id="R2f0fb100211542c7" /><Relationship Type="http://schemas.openxmlformats.org/officeDocument/2006/relationships/slide" Target="/ppt/slides/slide7.xml" Id="R26f2fcefc6ea43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d8f9795e5a44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4a60cb819a4468" /><Relationship Type="http://schemas.openxmlformats.org/officeDocument/2006/relationships/theme" Target="/ppt/slideMasters/theme/theme1.xml" Id="Rd11b795b882e4e2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4a60cb819a446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b87413c05410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5cdededfae41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67651620444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b7ac9203ba46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e13d0d58b847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db1e8478a47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784b49daf4a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 VENTURES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 VENTURES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−11 122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988 252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1 406 262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1 894 627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EVA SUN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FREDRIK HØIMYR EDVARDSEN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Brinken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822 356 362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 VENTURES AS</a:t>
            </a:r>
          </a:p>
        </p:txBody>
      </p:sp>
    </p:spTree>
  </p:cSld>
  <p:clrMapOvr>
    <a:masterClrMapping xmlns:a="http://schemas.openxmlformats.org/drawingml/2006/main"/>
  </p:clrMapOvr>
</p:sld>
</file>