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3cf68dd03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e7350009f4435"/>
  </p:sldMasterIdLst>
  <p:sldIdLst>
    <p:sldId xmlns:r="http://schemas.openxmlformats.org/officeDocument/2006/relationships" id="256" r:id="Rf9832792d53b4eba"/>
    <p:sldId xmlns:r="http://schemas.openxmlformats.org/officeDocument/2006/relationships" id="257" r:id="R93bfd81fb59848e3"/>
    <p:sldId xmlns:r="http://schemas.openxmlformats.org/officeDocument/2006/relationships" id="258" r:id="Ra96ce3c1b66041bb"/>
    <p:sldId xmlns:r="http://schemas.openxmlformats.org/officeDocument/2006/relationships" id="259" r:id="R3335e21be69a4e1b"/>
    <p:sldId xmlns:r="http://schemas.openxmlformats.org/officeDocument/2006/relationships" id="260" r:id="Rc178ecc3be894718"/>
    <p:sldId xmlns:r="http://schemas.openxmlformats.org/officeDocument/2006/relationships" id="261" r:id="R3675264b8e6742c1"/>
    <p:sldId xmlns:r="http://schemas.openxmlformats.org/officeDocument/2006/relationships" id="262" r:id="Rba444d88e047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e7350009f4435" /><Relationship Type="http://schemas.openxmlformats.org/officeDocument/2006/relationships/slide" Target="/ppt/slides/slide1.xml" Id="Rf9832792d53b4eba" /><Relationship Type="http://schemas.openxmlformats.org/officeDocument/2006/relationships/slide" Target="/ppt/slides/slide2.xml" Id="R93bfd81fb59848e3" /><Relationship Type="http://schemas.openxmlformats.org/officeDocument/2006/relationships/slide" Target="/ppt/slides/slide3.xml" Id="Ra96ce3c1b66041bb" /><Relationship Type="http://schemas.openxmlformats.org/officeDocument/2006/relationships/slide" Target="/ppt/slides/slide4.xml" Id="R3335e21be69a4e1b" /><Relationship Type="http://schemas.openxmlformats.org/officeDocument/2006/relationships/slide" Target="/ppt/slides/slide5.xml" Id="Rc178ecc3be894718" /><Relationship Type="http://schemas.openxmlformats.org/officeDocument/2006/relationships/slide" Target="/ppt/slides/slide6.xml" Id="R3675264b8e6742c1" /><Relationship Type="http://schemas.openxmlformats.org/officeDocument/2006/relationships/slide" Target="/ppt/slides/slide7.xml" Id="Rba444d88e047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6718052e8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285860dca4f32" /><Relationship Type="http://schemas.openxmlformats.org/officeDocument/2006/relationships/theme" Target="/ppt/slideMasters/theme/theme1.xml" Id="R7e347a333e59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285860dca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9102d582c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12ef241f7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67a332c73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c59b486c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5d598a6aa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33feda3d4e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d8ab63a11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HOLDCO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11 008 182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17 784 560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INGEBRIKT HILDRE BJØRKHAUG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Ingebrikt Bjørkhaug, Søvikmarka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822 308 392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HOLDCO AS</a:t>
            </a:r>
          </a:p>
        </p:txBody>
      </p:sp>
    </p:spTree>
  </p:cSld>
  <p:clrMapOvr>
    <a:masterClrMapping xmlns:a="http://schemas.openxmlformats.org/drawingml/2006/main"/>
  </p:clrMapOvr>
</p:sld>
</file>