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f8de889c0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37854cb8c4698"/>
  </p:sldMasterIdLst>
  <p:sldIdLst>
    <p:sldId xmlns:r="http://schemas.openxmlformats.org/officeDocument/2006/relationships" id="256" r:id="R30dd8d16ff1449a0"/>
    <p:sldId xmlns:r="http://schemas.openxmlformats.org/officeDocument/2006/relationships" id="257" r:id="R6c0dadcc4ac34b66"/>
    <p:sldId xmlns:r="http://schemas.openxmlformats.org/officeDocument/2006/relationships" id="258" r:id="R2e5c79701cb547ba"/>
    <p:sldId xmlns:r="http://schemas.openxmlformats.org/officeDocument/2006/relationships" id="259" r:id="R69f7113cc3834a23"/>
    <p:sldId xmlns:r="http://schemas.openxmlformats.org/officeDocument/2006/relationships" id="260" r:id="R046931bb4c714d90"/>
    <p:sldId xmlns:r="http://schemas.openxmlformats.org/officeDocument/2006/relationships" id="261" r:id="R0316ef5a773b488c"/>
    <p:sldId xmlns:r="http://schemas.openxmlformats.org/officeDocument/2006/relationships" id="262" r:id="Rfa3f5c5633fc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37854cb8c4698" /><Relationship Type="http://schemas.openxmlformats.org/officeDocument/2006/relationships/slide" Target="/ppt/slides/slide1.xml" Id="R30dd8d16ff1449a0" /><Relationship Type="http://schemas.openxmlformats.org/officeDocument/2006/relationships/slide" Target="/ppt/slides/slide2.xml" Id="R6c0dadcc4ac34b66" /><Relationship Type="http://schemas.openxmlformats.org/officeDocument/2006/relationships/slide" Target="/ppt/slides/slide3.xml" Id="R2e5c79701cb547ba" /><Relationship Type="http://schemas.openxmlformats.org/officeDocument/2006/relationships/slide" Target="/ppt/slides/slide4.xml" Id="R69f7113cc3834a23" /><Relationship Type="http://schemas.openxmlformats.org/officeDocument/2006/relationships/slide" Target="/ppt/slides/slide5.xml" Id="R046931bb4c714d90" /><Relationship Type="http://schemas.openxmlformats.org/officeDocument/2006/relationships/slide" Target="/ppt/slides/slide6.xml" Id="R0316ef5a773b488c" /><Relationship Type="http://schemas.openxmlformats.org/officeDocument/2006/relationships/slide" Target="/ppt/slides/slide7.xml" Id="Rfa3f5c5633fc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a8a6ec8b1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2d06824449ca" /><Relationship Type="http://schemas.openxmlformats.org/officeDocument/2006/relationships/theme" Target="/ppt/slideMasters/theme/theme1.xml" Id="Re5a1ef22f5bf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12d068244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b8308d6f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50371708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0204cb806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549c7ebd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19bb00652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d7b7e113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b65a2f62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