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f085a5f7cd04a6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928662f626a4764"/>
  </p:sldMasterIdLst>
  <p:sldIdLst>
    <p:sldId xmlns:r="http://schemas.openxmlformats.org/officeDocument/2006/relationships" id="256" r:id="R4fe749a376ec4d92"/>
    <p:sldId xmlns:r="http://schemas.openxmlformats.org/officeDocument/2006/relationships" id="257" r:id="R2b50fab714684861"/>
    <p:sldId xmlns:r="http://schemas.openxmlformats.org/officeDocument/2006/relationships" id="258" r:id="R098e26967c7646ed"/>
    <p:sldId xmlns:r="http://schemas.openxmlformats.org/officeDocument/2006/relationships" id="259" r:id="R7b4d5894085c48e8"/>
    <p:sldId xmlns:r="http://schemas.openxmlformats.org/officeDocument/2006/relationships" id="260" r:id="Rb43796b6ad7b422e"/>
    <p:sldId xmlns:r="http://schemas.openxmlformats.org/officeDocument/2006/relationships" id="261" r:id="R94dbc13a9016429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928662f626a4764" /><Relationship Type="http://schemas.openxmlformats.org/officeDocument/2006/relationships/slide" Target="/ppt/slides/slide1.xml" Id="R4fe749a376ec4d92" /><Relationship Type="http://schemas.openxmlformats.org/officeDocument/2006/relationships/slide" Target="/ppt/slides/slide2.xml" Id="R2b50fab714684861" /><Relationship Type="http://schemas.openxmlformats.org/officeDocument/2006/relationships/slide" Target="/ppt/slides/slide3.xml" Id="R098e26967c7646ed" /><Relationship Type="http://schemas.openxmlformats.org/officeDocument/2006/relationships/slide" Target="/ppt/slides/slide4.xml" Id="R7b4d5894085c48e8" /><Relationship Type="http://schemas.openxmlformats.org/officeDocument/2006/relationships/slide" Target="/ppt/slides/slide5.xml" Id="Rb43796b6ad7b422e" /><Relationship Type="http://schemas.openxmlformats.org/officeDocument/2006/relationships/slide" Target="/ppt/slides/slide6.xml" Id="R94dbc13a9016429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76d296a358245b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2555dbd969442e" /><Relationship Type="http://schemas.openxmlformats.org/officeDocument/2006/relationships/theme" Target="/ppt/slideMasters/theme/theme1.xml" Id="Rca88712420df4db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a2555dbd969442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4d66cd445f41a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c32dfc239e4c3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7460784ef2493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c4976749d94ea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97826297fa478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0867b46fe6463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VILLA J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VILLA J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VILLA J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VILLA J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VILLA J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VILLA J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Hjorteveien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0852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822 097 162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VILLA J AS</a:t>
            </a:r>
          </a:p>
        </p:txBody>
      </p:sp>
    </p:spTree>
  </p:cSld>
  <p:clrMapOvr>
    <a:masterClrMapping xmlns:a="http://schemas.openxmlformats.org/drawingml/2006/main"/>
  </p:clrMapOvr>
</p:sld>
</file>