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c66dd673f54f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b8b53afee4549"/>
  </p:sldMasterIdLst>
  <p:sldIdLst>
    <p:sldId xmlns:r="http://schemas.openxmlformats.org/officeDocument/2006/relationships" id="256" r:id="R4aad618485634cd3"/>
    <p:sldId xmlns:r="http://schemas.openxmlformats.org/officeDocument/2006/relationships" id="257" r:id="Raa05c327025b4772"/>
    <p:sldId xmlns:r="http://schemas.openxmlformats.org/officeDocument/2006/relationships" id="258" r:id="R028060d020da46a0"/>
    <p:sldId xmlns:r="http://schemas.openxmlformats.org/officeDocument/2006/relationships" id="259" r:id="R2b6cfc8634ec4b9b"/>
    <p:sldId xmlns:r="http://schemas.openxmlformats.org/officeDocument/2006/relationships" id="260" r:id="Rbacccbe11e8e4478"/>
    <p:sldId xmlns:r="http://schemas.openxmlformats.org/officeDocument/2006/relationships" id="261" r:id="R1e7af87bb3d54e65"/>
    <p:sldId xmlns:r="http://schemas.openxmlformats.org/officeDocument/2006/relationships" id="262" r:id="R4ba31ef3183641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b8b53afee4549" /><Relationship Type="http://schemas.openxmlformats.org/officeDocument/2006/relationships/slide" Target="/ppt/slides/slide1.xml" Id="R4aad618485634cd3" /><Relationship Type="http://schemas.openxmlformats.org/officeDocument/2006/relationships/slide" Target="/ppt/slides/slide2.xml" Id="Raa05c327025b4772" /><Relationship Type="http://schemas.openxmlformats.org/officeDocument/2006/relationships/slide" Target="/ppt/slides/slide3.xml" Id="R028060d020da46a0" /><Relationship Type="http://schemas.openxmlformats.org/officeDocument/2006/relationships/slide" Target="/ppt/slides/slide4.xml" Id="R2b6cfc8634ec4b9b" /><Relationship Type="http://schemas.openxmlformats.org/officeDocument/2006/relationships/slide" Target="/ppt/slides/slide5.xml" Id="Rbacccbe11e8e4478" /><Relationship Type="http://schemas.openxmlformats.org/officeDocument/2006/relationships/slide" Target="/ppt/slides/slide6.xml" Id="R1e7af87bb3d54e65" /><Relationship Type="http://schemas.openxmlformats.org/officeDocument/2006/relationships/slide" Target="/ppt/slides/slide7.xml" Id="R4ba31ef3183641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93ff83c71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f60e4f98d4330" /><Relationship Type="http://schemas.openxmlformats.org/officeDocument/2006/relationships/theme" Target="/ppt/slideMasters/theme/theme1.xml" Id="Rc0ccd36b647d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ff60e4f98d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614ccfb2f43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88c434d2f44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2daa35d7c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365b6bc7c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6c1be8ac0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88a614e5a4a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be68b1c9049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6 144 520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8 127 064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