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138fba644545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ad423f2f8e4a33"/>
  </p:sldMasterIdLst>
  <p:sldIdLst>
    <p:sldId xmlns:r="http://schemas.openxmlformats.org/officeDocument/2006/relationships" id="256" r:id="R1aa33e38dc9d4149"/>
    <p:sldId xmlns:r="http://schemas.openxmlformats.org/officeDocument/2006/relationships" id="257" r:id="Rd1cbb65b5af14e44"/>
    <p:sldId xmlns:r="http://schemas.openxmlformats.org/officeDocument/2006/relationships" id="258" r:id="R60c768cc41c9407c"/>
    <p:sldId xmlns:r="http://schemas.openxmlformats.org/officeDocument/2006/relationships" id="259" r:id="Rcae6cca1a25c4d22"/>
    <p:sldId xmlns:r="http://schemas.openxmlformats.org/officeDocument/2006/relationships" id="260" r:id="R009d3ea930c745f8"/>
    <p:sldId xmlns:r="http://schemas.openxmlformats.org/officeDocument/2006/relationships" id="261" r:id="R186421eee04046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ad423f2f8e4a33" /><Relationship Type="http://schemas.openxmlformats.org/officeDocument/2006/relationships/slide" Target="/ppt/slides/slide1.xml" Id="R1aa33e38dc9d4149" /><Relationship Type="http://schemas.openxmlformats.org/officeDocument/2006/relationships/slide" Target="/ppt/slides/slide2.xml" Id="Rd1cbb65b5af14e44" /><Relationship Type="http://schemas.openxmlformats.org/officeDocument/2006/relationships/slide" Target="/ppt/slides/slide3.xml" Id="R60c768cc41c9407c" /><Relationship Type="http://schemas.openxmlformats.org/officeDocument/2006/relationships/slide" Target="/ppt/slides/slide4.xml" Id="Rcae6cca1a25c4d22" /><Relationship Type="http://schemas.openxmlformats.org/officeDocument/2006/relationships/slide" Target="/ppt/slides/slide5.xml" Id="R009d3ea930c745f8" /><Relationship Type="http://schemas.openxmlformats.org/officeDocument/2006/relationships/slide" Target="/ppt/slides/slide6.xml" Id="R186421eee04046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d7dcdc1a0144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cc53d3c0014abf" /><Relationship Type="http://schemas.openxmlformats.org/officeDocument/2006/relationships/theme" Target="/ppt/slideMasters/theme/theme1.xml" Id="Rd78b32a66a284e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cc53d3c0014a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816660d63f4d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f2a662a6ff45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e02beb418e44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d35219772f4c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1c51986b314b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57644720584b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SKOGLY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SKOGLY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SKOGLY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SKOGLY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SKOGLY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SKOGLY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Sondrevegen 16B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822 084 672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SKOGLY INVEST AS</a:t>
            </a:r>
          </a:p>
        </p:txBody>
      </p:sp>
    </p:spTree>
  </p:cSld>
  <p:clrMapOvr>
    <a:masterClrMapping xmlns:a="http://schemas.openxmlformats.org/drawingml/2006/main"/>
  </p:clrMapOvr>
</p:sld>
</file>