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9800ae365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4add8477f4db3"/>
  </p:sldMasterIdLst>
  <p:sldIdLst>
    <p:sldId xmlns:r="http://schemas.openxmlformats.org/officeDocument/2006/relationships" id="256" r:id="R0dc33d38f95541c3"/>
    <p:sldId xmlns:r="http://schemas.openxmlformats.org/officeDocument/2006/relationships" id="257" r:id="R4459796d6ad0417b"/>
    <p:sldId xmlns:r="http://schemas.openxmlformats.org/officeDocument/2006/relationships" id="258" r:id="Re0a70cf2bb7e4dc7"/>
    <p:sldId xmlns:r="http://schemas.openxmlformats.org/officeDocument/2006/relationships" id="259" r:id="R33b989543ba74d3c"/>
    <p:sldId xmlns:r="http://schemas.openxmlformats.org/officeDocument/2006/relationships" id="260" r:id="R48bb3aea848d4b2c"/>
    <p:sldId xmlns:r="http://schemas.openxmlformats.org/officeDocument/2006/relationships" id="261" r:id="Ra83f73099ba240e3"/>
    <p:sldId xmlns:r="http://schemas.openxmlformats.org/officeDocument/2006/relationships" id="262" r:id="R96016a0fbee445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4add8477f4db3" /><Relationship Type="http://schemas.openxmlformats.org/officeDocument/2006/relationships/slide" Target="/ppt/slides/slide1.xml" Id="R0dc33d38f95541c3" /><Relationship Type="http://schemas.openxmlformats.org/officeDocument/2006/relationships/slide" Target="/ppt/slides/slide2.xml" Id="R4459796d6ad0417b" /><Relationship Type="http://schemas.openxmlformats.org/officeDocument/2006/relationships/slide" Target="/ppt/slides/slide3.xml" Id="Re0a70cf2bb7e4dc7" /><Relationship Type="http://schemas.openxmlformats.org/officeDocument/2006/relationships/slide" Target="/ppt/slides/slide4.xml" Id="R33b989543ba74d3c" /><Relationship Type="http://schemas.openxmlformats.org/officeDocument/2006/relationships/slide" Target="/ppt/slides/slide5.xml" Id="R48bb3aea848d4b2c" /><Relationship Type="http://schemas.openxmlformats.org/officeDocument/2006/relationships/slide" Target="/ppt/slides/slide6.xml" Id="Ra83f73099ba240e3" /><Relationship Type="http://schemas.openxmlformats.org/officeDocument/2006/relationships/slide" Target="/ppt/slides/slide7.xml" Id="R96016a0fbee445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46ed5130c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21cced1b471e" /><Relationship Type="http://schemas.openxmlformats.org/officeDocument/2006/relationships/theme" Target="/ppt/slideMasters/theme/theme1.xml" Id="R482dc7f6eec1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e21cced1b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812fd2781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600343a7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3376e9f7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a32c80a1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d38f5b7fe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7e446a53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fc914516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2 266 658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AASE KALDAHL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822 041 302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