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0875908f0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b38c0b8564d8b"/>
  </p:sldMasterIdLst>
  <p:sldIdLst>
    <p:sldId xmlns:r="http://schemas.openxmlformats.org/officeDocument/2006/relationships" id="256" r:id="Rba466da773a746b3"/>
    <p:sldId xmlns:r="http://schemas.openxmlformats.org/officeDocument/2006/relationships" id="257" r:id="R2247d33cf81149a6"/>
    <p:sldId xmlns:r="http://schemas.openxmlformats.org/officeDocument/2006/relationships" id="258" r:id="Rd02881166fdd4e90"/>
    <p:sldId xmlns:r="http://schemas.openxmlformats.org/officeDocument/2006/relationships" id="259" r:id="R28251dcdc2dd4fe3"/>
    <p:sldId xmlns:r="http://schemas.openxmlformats.org/officeDocument/2006/relationships" id="260" r:id="Rf10d8c2eee6b4938"/>
    <p:sldId xmlns:r="http://schemas.openxmlformats.org/officeDocument/2006/relationships" id="261" r:id="R55ab810f382c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b38c0b8564d8b" /><Relationship Type="http://schemas.openxmlformats.org/officeDocument/2006/relationships/slide" Target="/ppt/slides/slide1.xml" Id="Rba466da773a746b3" /><Relationship Type="http://schemas.openxmlformats.org/officeDocument/2006/relationships/slide" Target="/ppt/slides/slide2.xml" Id="R2247d33cf81149a6" /><Relationship Type="http://schemas.openxmlformats.org/officeDocument/2006/relationships/slide" Target="/ppt/slides/slide3.xml" Id="Rd02881166fdd4e90" /><Relationship Type="http://schemas.openxmlformats.org/officeDocument/2006/relationships/slide" Target="/ppt/slides/slide4.xml" Id="R28251dcdc2dd4fe3" /><Relationship Type="http://schemas.openxmlformats.org/officeDocument/2006/relationships/slide" Target="/ppt/slides/slide5.xml" Id="Rf10d8c2eee6b4938" /><Relationship Type="http://schemas.openxmlformats.org/officeDocument/2006/relationships/slide" Target="/ppt/slides/slide6.xml" Id="R55ab810f382c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213a942cc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aa49b7c745c4" /><Relationship Type="http://schemas.openxmlformats.org/officeDocument/2006/relationships/theme" Target="/ppt/slideMasters/theme/theme1.xml" Id="R6a019b4fb149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faa49b7c7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a90e88eb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8128eb30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ca5ce4f6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c6ca0d64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3b10ecf7e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90440ece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822 041 302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 INVEST AS</a:t>
            </a:r>
          </a:p>
        </p:txBody>
      </p:sp>
    </p:spTree>
  </p:cSld>
  <p:clrMapOvr>
    <a:masterClrMapping xmlns:a="http://schemas.openxmlformats.org/drawingml/2006/main"/>
  </p:clrMapOvr>
</p:sld>
</file>