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30644b810742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febe0095034c5a"/>
  </p:sldMasterIdLst>
  <p:sldIdLst>
    <p:sldId xmlns:r="http://schemas.openxmlformats.org/officeDocument/2006/relationships" id="256" r:id="Rf7e3b4485e144cd1"/>
    <p:sldId xmlns:r="http://schemas.openxmlformats.org/officeDocument/2006/relationships" id="257" r:id="R15ada24c9e1f49cb"/>
    <p:sldId xmlns:r="http://schemas.openxmlformats.org/officeDocument/2006/relationships" id="258" r:id="Rdeb0f059949e4334"/>
    <p:sldId xmlns:r="http://schemas.openxmlformats.org/officeDocument/2006/relationships" id="259" r:id="R3ce75ef6eaed462b"/>
    <p:sldId xmlns:r="http://schemas.openxmlformats.org/officeDocument/2006/relationships" id="260" r:id="R60f173bb2fe34d20"/>
    <p:sldId xmlns:r="http://schemas.openxmlformats.org/officeDocument/2006/relationships" id="261" r:id="R1cea3d880f3b4d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febe0095034c5a" /><Relationship Type="http://schemas.openxmlformats.org/officeDocument/2006/relationships/slide" Target="/ppt/slides/slide1.xml" Id="Rf7e3b4485e144cd1" /><Relationship Type="http://schemas.openxmlformats.org/officeDocument/2006/relationships/slide" Target="/ppt/slides/slide2.xml" Id="R15ada24c9e1f49cb" /><Relationship Type="http://schemas.openxmlformats.org/officeDocument/2006/relationships/slide" Target="/ppt/slides/slide3.xml" Id="Rdeb0f059949e4334" /><Relationship Type="http://schemas.openxmlformats.org/officeDocument/2006/relationships/slide" Target="/ppt/slides/slide4.xml" Id="R3ce75ef6eaed462b" /><Relationship Type="http://schemas.openxmlformats.org/officeDocument/2006/relationships/slide" Target="/ppt/slides/slide5.xml" Id="R60f173bb2fe34d20" /><Relationship Type="http://schemas.openxmlformats.org/officeDocument/2006/relationships/slide" Target="/ppt/slides/slide6.xml" Id="R1cea3d880f3b4d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6951173bb74f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51c0dbb0840d1" /><Relationship Type="http://schemas.openxmlformats.org/officeDocument/2006/relationships/theme" Target="/ppt/slideMasters/theme/theme1.xml" Id="R6925aacf5f594c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351c0dbb0840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f4e8a72bc4f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8c3018a8847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229f3d1cc4d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40c9e985746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da5ccd57640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9a95c06a04f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MIDCO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822 018 262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