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cf1c5475d18451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b8803c3e9e84013"/>
  </p:sldMasterIdLst>
  <p:sldIdLst>
    <p:sldId xmlns:r="http://schemas.openxmlformats.org/officeDocument/2006/relationships" id="256" r:id="R5007cb51ef7d454e"/>
    <p:sldId xmlns:r="http://schemas.openxmlformats.org/officeDocument/2006/relationships" id="257" r:id="R4c65543842934639"/>
    <p:sldId xmlns:r="http://schemas.openxmlformats.org/officeDocument/2006/relationships" id="258" r:id="R0ad7de2335854665"/>
    <p:sldId xmlns:r="http://schemas.openxmlformats.org/officeDocument/2006/relationships" id="259" r:id="Rc2fb36d07a4c40d7"/>
    <p:sldId xmlns:r="http://schemas.openxmlformats.org/officeDocument/2006/relationships" id="260" r:id="R40e6e4172d4047ed"/>
    <p:sldId xmlns:r="http://schemas.openxmlformats.org/officeDocument/2006/relationships" id="261" r:id="Rb2efd7ebcf094adc"/>
    <p:sldId xmlns:r="http://schemas.openxmlformats.org/officeDocument/2006/relationships" id="262" r:id="R1819dea01efc4de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b8803c3e9e84013" /><Relationship Type="http://schemas.openxmlformats.org/officeDocument/2006/relationships/slide" Target="/ppt/slides/slide1.xml" Id="R5007cb51ef7d454e" /><Relationship Type="http://schemas.openxmlformats.org/officeDocument/2006/relationships/slide" Target="/ppt/slides/slide2.xml" Id="R4c65543842934639" /><Relationship Type="http://schemas.openxmlformats.org/officeDocument/2006/relationships/slide" Target="/ppt/slides/slide3.xml" Id="R0ad7de2335854665" /><Relationship Type="http://schemas.openxmlformats.org/officeDocument/2006/relationships/slide" Target="/ppt/slides/slide4.xml" Id="Rc2fb36d07a4c40d7" /><Relationship Type="http://schemas.openxmlformats.org/officeDocument/2006/relationships/slide" Target="/ppt/slides/slide5.xml" Id="R40e6e4172d4047ed" /><Relationship Type="http://schemas.openxmlformats.org/officeDocument/2006/relationships/slide" Target="/ppt/slides/slide6.xml" Id="Rb2efd7ebcf094adc" /><Relationship Type="http://schemas.openxmlformats.org/officeDocument/2006/relationships/slide" Target="/ppt/slides/slide7.xml" Id="R1819dea01efc4de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39f25bace0e467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61ce6a6c654c1d" /><Relationship Type="http://schemas.openxmlformats.org/officeDocument/2006/relationships/theme" Target="/ppt/slideMasters/theme/theme1.xml" Id="R1366741a7ae34cd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161ce6a6c654c1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1a41a282c3473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9eec6b867b46d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5acf64858f482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da64443b0e4c4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f2d84edc914df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12edba204d484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c6943476ef4e6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KN CAPITAL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KN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KN CAPITAL AS ble etablert [år] og holder til i Fjerdingby.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KN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KN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KN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−122 117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664 088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1 947 708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2 603 286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KN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KJETIL NOER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KN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Noer, Kirkebyvegen 35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2008 Fjerdingby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821 994 322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KN CAPITAL AS</a:t>
            </a:r>
          </a:p>
        </p:txBody>
      </p:sp>
    </p:spTree>
  </p:cSld>
  <p:clrMapOvr>
    <a:masterClrMapping xmlns:a="http://schemas.openxmlformats.org/drawingml/2006/main"/>
  </p:clrMapOvr>
</p:sld>
</file>