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0b9f40e1ad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011f57b82744c7"/>
  </p:sldMasterIdLst>
  <p:sldIdLst>
    <p:sldId xmlns:r="http://schemas.openxmlformats.org/officeDocument/2006/relationships" id="256" r:id="Rd28adeeab84345e6"/>
    <p:sldId xmlns:r="http://schemas.openxmlformats.org/officeDocument/2006/relationships" id="257" r:id="Rfb15cdd701fd4fdc"/>
    <p:sldId xmlns:r="http://schemas.openxmlformats.org/officeDocument/2006/relationships" id="258" r:id="R99346003b6a5440f"/>
    <p:sldId xmlns:r="http://schemas.openxmlformats.org/officeDocument/2006/relationships" id="259" r:id="R5b734fe2ffb44c9a"/>
    <p:sldId xmlns:r="http://schemas.openxmlformats.org/officeDocument/2006/relationships" id="260" r:id="R86f20644609241c1"/>
    <p:sldId xmlns:r="http://schemas.openxmlformats.org/officeDocument/2006/relationships" id="261" r:id="Rf77d80bc865144ee"/>
    <p:sldId xmlns:r="http://schemas.openxmlformats.org/officeDocument/2006/relationships" id="262" r:id="Ra1db18bf8295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011f57b82744c7" /><Relationship Type="http://schemas.openxmlformats.org/officeDocument/2006/relationships/slide" Target="/ppt/slides/slide1.xml" Id="Rd28adeeab84345e6" /><Relationship Type="http://schemas.openxmlformats.org/officeDocument/2006/relationships/slide" Target="/ppt/slides/slide2.xml" Id="Rfb15cdd701fd4fdc" /><Relationship Type="http://schemas.openxmlformats.org/officeDocument/2006/relationships/slide" Target="/ppt/slides/slide3.xml" Id="R99346003b6a5440f" /><Relationship Type="http://schemas.openxmlformats.org/officeDocument/2006/relationships/slide" Target="/ppt/slides/slide4.xml" Id="R5b734fe2ffb44c9a" /><Relationship Type="http://schemas.openxmlformats.org/officeDocument/2006/relationships/slide" Target="/ppt/slides/slide5.xml" Id="R86f20644609241c1" /><Relationship Type="http://schemas.openxmlformats.org/officeDocument/2006/relationships/slide" Target="/ppt/slides/slide6.xml" Id="Rf77d80bc865144ee" /><Relationship Type="http://schemas.openxmlformats.org/officeDocument/2006/relationships/slide" Target="/ppt/slides/slide7.xml" Id="Ra1db18bf8295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f3aa64dcd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691546ec34f6e" /><Relationship Type="http://schemas.openxmlformats.org/officeDocument/2006/relationships/theme" Target="/ppt/slideMasters/theme/theme1.xml" Id="R8d0ab778ba5e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691546ec34f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5a560b32745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ba3194286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ab28e6dcf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66848dbd045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e4e974345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3ed065c884c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acc4ec33544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HILLESVIKA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HILLESVIKA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Stavlandsneset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821 970 962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HILLESVIKA AS</a:t>
            </a:r>
          </a:p>
        </p:txBody>
      </p:sp>
    </p:spTree>
  </p:cSld>
  <p:clrMapOvr>
    <a:masterClrMapping xmlns:a="http://schemas.openxmlformats.org/drawingml/2006/main"/>
  </p:clrMapOvr>
</p:sld>
</file>