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8ab0f7ac0e46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e2bb8bca14a4e"/>
  </p:sldMasterIdLst>
  <p:sldIdLst>
    <p:sldId xmlns:r="http://schemas.openxmlformats.org/officeDocument/2006/relationships" id="256" r:id="R63ac1a5beb7e4662"/>
    <p:sldId xmlns:r="http://schemas.openxmlformats.org/officeDocument/2006/relationships" id="257" r:id="Ra2ad0cf519924170"/>
    <p:sldId xmlns:r="http://schemas.openxmlformats.org/officeDocument/2006/relationships" id="258" r:id="R99c1a804655d4101"/>
    <p:sldId xmlns:r="http://schemas.openxmlformats.org/officeDocument/2006/relationships" id="259" r:id="Rb72a1a79386e4bee"/>
    <p:sldId xmlns:r="http://schemas.openxmlformats.org/officeDocument/2006/relationships" id="260" r:id="R34d09dbb1b964d7f"/>
    <p:sldId xmlns:r="http://schemas.openxmlformats.org/officeDocument/2006/relationships" id="261" r:id="Raef7c362ca424024"/>
    <p:sldId xmlns:r="http://schemas.openxmlformats.org/officeDocument/2006/relationships" id="262" r:id="R6452d546fc5445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e2bb8bca14a4e" /><Relationship Type="http://schemas.openxmlformats.org/officeDocument/2006/relationships/slide" Target="/ppt/slides/slide1.xml" Id="R63ac1a5beb7e4662" /><Relationship Type="http://schemas.openxmlformats.org/officeDocument/2006/relationships/slide" Target="/ppt/slides/slide2.xml" Id="Ra2ad0cf519924170" /><Relationship Type="http://schemas.openxmlformats.org/officeDocument/2006/relationships/slide" Target="/ppt/slides/slide3.xml" Id="R99c1a804655d4101" /><Relationship Type="http://schemas.openxmlformats.org/officeDocument/2006/relationships/slide" Target="/ppt/slides/slide4.xml" Id="Rb72a1a79386e4bee" /><Relationship Type="http://schemas.openxmlformats.org/officeDocument/2006/relationships/slide" Target="/ppt/slides/slide5.xml" Id="R34d09dbb1b964d7f" /><Relationship Type="http://schemas.openxmlformats.org/officeDocument/2006/relationships/slide" Target="/ppt/slides/slide6.xml" Id="Raef7c362ca424024" /><Relationship Type="http://schemas.openxmlformats.org/officeDocument/2006/relationships/slide" Target="/ppt/slides/slide7.xml" Id="R6452d546fc5445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ae6a73995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8e16072c04408" /><Relationship Type="http://schemas.openxmlformats.org/officeDocument/2006/relationships/theme" Target="/ppt/slideMasters/theme/theme1.xml" Id="Rebc96073d0984c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8e16072c044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0e2a2e9a447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47b20fb24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818f6d9dc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764d9f097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8ff394ae149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b8b1456ea46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2cd01656e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GJERDALEN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GJERDALEN INVEST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9 368 082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9 405 055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KJELL-IVER GJERDALEN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Hovemovegen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821 956 552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GJERDALEN INVEST AS</a:t>
            </a:r>
          </a:p>
        </p:txBody>
      </p:sp>
    </p:spTree>
  </p:cSld>
  <p:clrMapOvr>
    <a:masterClrMapping xmlns:a="http://schemas.openxmlformats.org/drawingml/2006/main"/>
  </p:clrMapOvr>
</p:sld>
</file>