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1578d553754f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bc736e8a748e2"/>
  </p:sldMasterIdLst>
  <p:sldIdLst>
    <p:sldId xmlns:r="http://schemas.openxmlformats.org/officeDocument/2006/relationships" id="256" r:id="R8b85c1c6bb494ed3"/>
    <p:sldId xmlns:r="http://schemas.openxmlformats.org/officeDocument/2006/relationships" id="257" r:id="R973bdd7422a14b2f"/>
    <p:sldId xmlns:r="http://schemas.openxmlformats.org/officeDocument/2006/relationships" id="258" r:id="R37703113b5cd4380"/>
    <p:sldId xmlns:r="http://schemas.openxmlformats.org/officeDocument/2006/relationships" id="259" r:id="R5a182b548a1c46f5"/>
    <p:sldId xmlns:r="http://schemas.openxmlformats.org/officeDocument/2006/relationships" id="260" r:id="R3b40acfab93842e1"/>
    <p:sldId xmlns:r="http://schemas.openxmlformats.org/officeDocument/2006/relationships" id="261" r:id="R410e42021e474227"/>
    <p:sldId xmlns:r="http://schemas.openxmlformats.org/officeDocument/2006/relationships" id="262" r:id="R6017ba5cd5c1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bc736e8a748e2" /><Relationship Type="http://schemas.openxmlformats.org/officeDocument/2006/relationships/slide" Target="/ppt/slides/slide1.xml" Id="R8b85c1c6bb494ed3" /><Relationship Type="http://schemas.openxmlformats.org/officeDocument/2006/relationships/slide" Target="/ppt/slides/slide2.xml" Id="R973bdd7422a14b2f" /><Relationship Type="http://schemas.openxmlformats.org/officeDocument/2006/relationships/slide" Target="/ppt/slides/slide3.xml" Id="R37703113b5cd4380" /><Relationship Type="http://schemas.openxmlformats.org/officeDocument/2006/relationships/slide" Target="/ppt/slides/slide4.xml" Id="R5a182b548a1c46f5" /><Relationship Type="http://schemas.openxmlformats.org/officeDocument/2006/relationships/slide" Target="/ppt/slides/slide5.xml" Id="R3b40acfab93842e1" /><Relationship Type="http://schemas.openxmlformats.org/officeDocument/2006/relationships/slide" Target="/ppt/slides/slide6.xml" Id="R410e42021e474227" /><Relationship Type="http://schemas.openxmlformats.org/officeDocument/2006/relationships/slide" Target="/ppt/slides/slide7.xml" Id="R6017ba5cd5c1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8081cfee740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a35fb6280463a" /><Relationship Type="http://schemas.openxmlformats.org/officeDocument/2006/relationships/theme" Target="/ppt/slideMasters/theme/theme1.xml" Id="R2f5f535ae72e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ca35fb628046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46c9e1b8b4a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3ab6559b342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585946aed45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65e67dfd740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000fec96e4c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dd2b177a84b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025a48659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ARVE BJERKESET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Kvitsteinvegen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821 761 522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