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2e55de3cf1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b9497ea7b4b77"/>
  </p:sldMasterIdLst>
  <p:sldIdLst>
    <p:sldId xmlns:r="http://schemas.openxmlformats.org/officeDocument/2006/relationships" id="256" r:id="Rbff51dc1af6a455d"/>
    <p:sldId xmlns:r="http://schemas.openxmlformats.org/officeDocument/2006/relationships" id="257" r:id="R322254f63d3248e5"/>
    <p:sldId xmlns:r="http://schemas.openxmlformats.org/officeDocument/2006/relationships" id="258" r:id="R866ba86c8d8f4693"/>
    <p:sldId xmlns:r="http://schemas.openxmlformats.org/officeDocument/2006/relationships" id="259" r:id="Rb5fb7905a78141b0"/>
    <p:sldId xmlns:r="http://schemas.openxmlformats.org/officeDocument/2006/relationships" id="260" r:id="R6feb5b2a3ba74480"/>
    <p:sldId xmlns:r="http://schemas.openxmlformats.org/officeDocument/2006/relationships" id="261" r:id="R08febdd3e5474a81"/>
    <p:sldId xmlns:r="http://schemas.openxmlformats.org/officeDocument/2006/relationships" id="262" r:id="R2c4738a890f3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b9497ea7b4b77" /><Relationship Type="http://schemas.openxmlformats.org/officeDocument/2006/relationships/slide" Target="/ppt/slides/slide1.xml" Id="Rbff51dc1af6a455d" /><Relationship Type="http://schemas.openxmlformats.org/officeDocument/2006/relationships/slide" Target="/ppt/slides/slide2.xml" Id="R322254f63d3248e5" /><Relationship Type="http://schemas.openxmlformats.org/officeDocument/2006/relationships/slide" Target="/ppt/slides/slide3.xml" Id="R866ba86c8d8f4693" /><Relationship Type="http://schemas.openxmlformats.org/officeDocument/2006/relationships/slide" Target="/ppt/slides/slide4.xml" Id="Rb5fb7905a78141b0" /><Relationship Type="http://schemas.openxmlformats.org/officeDocument/2006/relationships/slide" Target="/ppt/slides/slide5.xml" Id="R6feb5b2a3ba74480" /><Relationship Type="http://schemas.openxmlformats.org/officeDocument/2006/relationships/slide" Target="/ppt/slides/slide6.xml" Id="R08febdd3e5474a81" /><Relationship Type="http://schemas.openxmlformats.org/officeDocument/2006/relationships/slide" Target="/ppt/slides/slide7.xml" Id="R2c4738a890f3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8d7af0b134a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6874716f7456f" /><Relationship Type="http://schemas.openxmlformats.org/officeDocument/2006/relationships/theme" Target="/ppt/slideMasters/theme/theme1.xml" Id="R212c5d160d3e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66874716f7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2e119822044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40a1f753343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f0ae948fe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8e5ddbb4946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f1858a07747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391391c4f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6ff749dcf43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H.I. GIØRTZ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H.I. GIØRTZ HOLDING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4 045 220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2 740 250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68 925 756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841 988 559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868 566 631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 INVEST AS  –  51,5 %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NORGE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HANS JOAKIM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821 671 612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