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49a688984a40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b75960fe864383"/>
  </p:sldMasterIdLst>
  <p:sldIdLst>
    <p:sldId xmlns:r="http://schemas.openxmlformats.org/officeDocument/2006/relationships" id="256" r:id="R2c258c9bccad4e3c"/>
    <p:sldId xmlns:r="http://schemas.openxmlformats.org/officeDocument/2006/relationships" id="257" r:id="R74274b9e95c44f0d"/>
    <p:sldId xmlns:r="http://schemas.openxmlformats.org/officeDocument/2006/relationships" id="258" r:id="R92b3a7def784412e"/>
    <p:sldId xmlns:r="http://schemas.openxmlformats.org/officeDocument/2006/relationships" id="259" r:id="Rb35e9be18d1d4263"/>
    <p:sldId xmlns:r="http://schemas.openxmlformats.org/officeDocument/2006/relationships" id="260" r:id="R3334e5140284458e"/>
    <p:sldId xmlns:r="http://schemas.openxmlformats.org/officeDocument/2006/relationships" id="261" r:id="Re0ad60f9bfbe4f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b75960fe864383" /><Relationship Type="http://schemas.openxmlformats.org/officeDocument/2006/relationships/slide" Target="/ppt/slides/slide1.xml" Id="R2c258c9bccad4e3c" /><Relationship Type="http://schemas.openxmlformats.org/officeDocument/2006/relationships/slide" Target="/ppt/slides/slide2.xml" Id="R74274b9e95c44f0d" /><Relationship Type="http://schemas.openxmlformats.org/officeDocument/2006/relationships/slide" Target="/ppt/slides/slide3.xml" Id="R92b3a7def784412e" /><Relationship Type="http://schemas.openxmlformats.org/officeDocument/2006/relationships/slide" Target="/ppt/slides/slide4.xml" Id="Rb35e9be18d1d4263" /><Relationship Type="http://schemas.openxmlformats.org/officeDocument/2006/relationships/slide" Target="/ppt/slides/slide5.xml" Id="R3334e5140284458e" /><Relationship Type="http://schemas.openxmlformats.org/officeDocument/2006/relationships/slide" Target="/ppt/slides/slide6.xml" Id="Re0ad60f9bfbe4f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c1de511a343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26d69eb5c4896" /><Relationship Type="http://schemas.openxmlformats.org/officeDocument/2006/relationships/theme" Target="/ppt/slideMasters/theme/theme1.xml" Id="R7ff16394d8914f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526d69eb5c48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2bb6f98394a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0161bf7c94c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49401da4e4d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089c342fa44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0a7c6390944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49fd2f20844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H.I. GIØRTZ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Sjukenesstranda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821 671 612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