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f499cc30264e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52d520a69446fc"/>
  </p:sldMasterIdLst>
  <p:sldIdLst>
    <p:sldId xmlns:r="http://schemas.openxmlformats.org/officeDocument/2006/relationships" id="256" r:id="Rd0ea9c7228a54fe8"/>
    <p:sldId xmlns:r="http://schemas.openxmlformats.org/officeDocument/2006/relationships" id="257" r:id="Ra291640f75e54ebe"/>
    <p:sldId xmlns:r="http://schemas.openxmlformats.org/officeDocument/2006/relationships" id="258" r:id="Rca044fc1c01f473f"/>
    <p:sldId xmlns:r="http://schemas.openxmlformats.org/officeDocument/2006/relationships" id="259" r:id="R10465fca95df4abb"/>
    <p:sldId xmlns:r="http://schemas.openxmlformats.org/officeDocument/2006/relationships" id="260" r:id="R3b700c425c3d43a5"/>
    <p:sldId xmlns:r="http://schemas.openxmlformats.org/officeDocument/2006/relationships" id="261" r:id="Rdd4cb1258b5a4903"/>
    <p:sldId xmlns:r="http://schemas.openxmlformats.org/officeDocument/2006/relationships" id="262" r:id="R47ac72abbddc4c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52d520a69446fc" /><Relationship Type="http://schemas.openxmlformats.org/officeDocument/2006/relationships/slide" Target="/ppt/slides/slide1.xml" Id="Rd0ea9c7228a54fe8" /><Relationship Type="http://schemas.openxmlformats.org/officeDocument/2006/relationships/slide" Target="/ppt/slides/slide2.xml" Id="Ra291640f75e54ebe" /><Relationship Type="http://schemas.openxmlformats.org/officeDocument/2006/relationships/slide" Target="/ppt/slides/slide3.xml" Id="Rca044fc1c01f473f" /><Relationship Type="http://schemas.openxmlformats.org/officeDocument/2006/relationships/slide" Target="/ppt/slides/slide4.xml" Id="R10465fca95df4abb" /><Relationship Type="http://schemas.openxmlformats.org/officeDocument/2006/relationships/slide" Target="/ppt/slides/slide5.xml" Id="R3b700c425c3d43a5" /><Relationship Type="http://schemas.openxmlformats.org/officeDocument/2006/relationships/slide" Target="/ppt/slides/slide6.xml" Id="Rdd4cb1258b5a4903" /><Relationship Type="http://schemas.openxmlformats.org/officeDocument/2006/relationships/slide" Target="/ppt/slides/slide7.xml" Id="R47ac72abbddc4c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123c19af2a44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e97eb445044dc" /><Relationship Type="http://schemas.openxmlformats.org/officeDocument/2006/relationships/theme" Target="/ppt/slideMasters/theme/theme1.xml" Id="R48ce707cebdc42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5e97eb445044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465d709414d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3dddd17db48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9af9c047543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def8d7ed14d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c2835199749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8390340004c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f8dc7e32846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BYGG-SERVICE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BYGG-SERVICE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BYGG-SERVICE EIENDOM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BYGG-SERVICE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BYGG-SERVICE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BYGG-SERVICE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2 059 796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1 847 731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535 270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31 633 501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51 026 473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BYGG-SERVICE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HIET HOLDING AS  –  57,1 %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BOHNE HOLDING AS  –  42,9 %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BYGG-SERVICE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Joavegen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4055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821 661 692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BYGG-SERVICE EIENDOM AS</a:t>
            </a:r>
          </a:p>
        </p:txBody>
      </p:sp>
    </p:spTree>
  </p:cSld>
  <p:clrMapOvr>
    <a:masterClrMapping xmlns:a="http://schemas.openxmlformats.org/drawingml/2006/main"/>
  </p:clrMapOvr>
</p:sld>
</file>