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7cecd6796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3e9ba2a044f71"/>
  </p:sldMasterIdLst>
  <p:sldIdLst>
    <p:sldId xmlns:r="http://schemas.openxmlformats.org/officeDocument/2006/relationships" id="256" r:id="R17baf1d553b24cd9"/>
    <p:sldId xmlns:r="http://schemas.openxmlformats.org/officeDocument/2006/relationships" id="257" r:id="R99fcfbe078514844"/>
    <p:sldId xmlns:r="http://schemas.openxmlformats.org/officeDocument/2006/relationships" id="258" r:id="R03f9350d83d84282"/>
    <p:sldId xmlns:r="http://schemas.openxmlformats.org/officeDocument/2006/relationships" id="259" r:id="R230ec0dd07c44b0f"/>
    <p:sldId xmlns:r="http://schemas.openxmlformats.org/officeDocument/2006/relationships" id="260" r:id="R04a9b786aa51498b"/>
    <p:sldId xmlns:r="http://schemas.openxmlformats.org/officeDocument/2006/relationships" id="261" r:id="R3a08fa1ae8614677"/>
    <p:sldId xmlns:r="http://schemas.openxmlformats.org/officeDocument/2006/relationships" id="262" r:id="R66ec6c638771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3e9ba2a044f71" /><Relationship Type="http://schemas.openxmlformats.org/officeDocument/2006/relationships/slide" Target="/ppt/slides/slide1.xml" Id="R17baf1d553b24cd9" /><Relationship Type="http://schemas.openxmlformats.org/officeDocument/2006/relationships/slide" Target="/ppt/slides/slide2.xml" Id="R99fcfbe078514844" /><Relationship Type="http://schemas.openxmlformats.org/officeDocument/2006/relationships/slide" Target="/ppt/slides/slide3.xml" Id="R03f9350d83d84282" /><Relationship Type="http://schemas.openxmlformats.org/officeDocument/2006/relationships/slide" Target="/ppt/slides/slide4.xml" Id="R230ec0dd07c44b0f" /><Relationship Type="http://schemas.openxmlformats.org/officeDocument/2006/relationships/slide" Target="/ppt/slides/slide5.xml" Id="R04a9b786aa51498b" /><Relationship Type="http://schemas.openxmlformats.org/officeDocument/2006/relationships/slide" Target="/ppt/slides/slide6.xml" Id="R3a08fa1ae8614677" /><Relationship Type="http://schemas.openxmlformats.org/officeDocument/2006/relationships/slide" Target="/ppt/slides/slide7.xml" Id="R66ec6c638771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9a44347fe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50e4c0b949ee" /><Relationship Type="http://schemas.openxmlformats.org/officeDocument/2006/relationships/theme" Target="/ppt/slideMasters/theme/theme1.xml" Id="Rcac5c902644e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b50e4c0b9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d723917af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e310eb9d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b93f4f02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35529225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fe2af2beb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033628467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686b9556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587 762 693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ARNE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