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4de5a7256845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d17743fc6a4c5b"/>
  </p:sldMasterIdLst>
  <p:sldIdLst>
    <p:sldId xmlns:r="http://schemas.openxmlformats.org/officeDocument/2006/relationships" id="256" r:id="R5578088dd28649f1"/>
    <p:sldId xmlns:r="http://schemas.openxmlformats.org/officeDocument/2006/relationships" id="257" r:id="R360b70cd0460402d"/>
    <p:sldId xmlns:r="http://schemas.openxmlformats.org/officeDocument/2006/relationships" id="258" r:id="R59cf7e67873846bc"/>
    <p:sldId xmlns:r="http://schemas.openxmlformats.org/officeDocument/2006/relationships" id="259" r:id="Rb639cff392cf4d32"/>
    <p:sldId xmlns:r="http://schemas.openxmlformats.org/officeDocument/2006/relationships" id="260" r:id="R0add9ff671ec4d61"/>
    <p:sldId xmlns:r="http://schemas.openxmlformats.org/officeDocument/2006/relationships" id="261" r:id="Rd2a195cc3bb842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d17743fc6a4c5b" /><Relationship Type="http://schemas.openxmlformats.org/officeDocument/2006/relationships/slide" Target="/ppt/slides/slide1.xml" Id="R5578088dd28649f1" /><Relationship Type="http://schemas.openxmlformats.org/officeDocument/2006/relationships/slide" Target="/ppt/slides/slide2.xml" Id="R360b70cd0460402d" /><Relationship Type="http://schemas.openxmlformats.org/officeDocument/2006/relationships/slide" Target="/ppt/slides/slide3.xml" Id="R59cf7e67873846bc" /><Relationship Type="http://schemas.openxmlformats.org/officeDocument/2006/relationships/slide" Target="/ppt/slides/slide4.xml" Id="Rb639cff392cf4d32" /><Relationship Type="http://schemas.openxmlformats.org/officeDocument/2006/relationships/slide" Target="/ppt/slides/slide5.xml" Id="R0add9ff671ec4d61" /><Relationship Type="http://schemas.openxmlformats.org/officeDocument/2006/relationships/slide" Target="/ppt/slides/slide6.xml" Id="Rd2a195cc3bb842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77181807154e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af00584074d04" /><Relationship Type="http://schemas.openxmlformats.org/officeDocument/2006/relationships/theme" Target="/ppt/slideMasters/theme/theme1.xml" Id="R8b6491b4931247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eaf00584074d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5f81bfd6d41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8f76f98314c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270caf3f44b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5df39a0b849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9b39d1d5640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7df3a43a848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AJ STANGELAND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Solavegen 462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4354 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821 655 552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STANGELAND HOLDING AS</a:t>
            </a:r>
          </a:p>
        </p:txBody>
      </p:sp>
    </p:spTree>
  </p:cSld>
  <p:clrMapOvr>
    <a:masterClrMapping xmlns:a="http://schemas.openxmlformats.org/drawingml/2006/main"/>
  </p:clrMapOvr>
</p:sld>
</file>