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b21164f15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eb2aaa11e4fed"/>
  </p:sldMasterIdLst>
  <p:sldIdLst>
    <p:sldId xmlns:r="http://schemas.openxmlformats.org/officeDocument/2006/relationships" id="256" r:id="Rba5c6dc41536499c"/>
    <p:sldId xmlns:r="http://schemas.openxmlformats.org/officeDocument/2006/relationships" id="257" r:id="Rb093662f83524dd9"/>
    <p:sldId xmlns:r="http://schemas.openxmlformats.org/officeDocument/2006/relationships" id="258" r:id="R72a5622bf73e4b46"/>
    <p:sldId xmlns:r="http://schemas.openxmlformats.org/officeDocument/2006/relationships" id="259" r:id="R877892f211554d1a"/>
    <p:sldId xmlns:r="http://schemas.openxmlformats.org/officeDocument/2006/relationships" id="260" r:id="R03dbe5e225f8448f"/>
    <p:sldId xmlns:r="http://schemas.openxmlformats.org/officeDocument/2006/relationships" id="261" r:id="R0b4b1a9d3a854cec"/>
    <p:sldId xmlns:r="http://schemas.openxmlformats.org/officeDocument/2006/relationships" id="262" r:id="Rafd52cafc904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eb2aaa11e4fed" /><Relationship Type="http://schemas.openxmlformats.org/officeDocument/2006/relationships/slide" Target="/ppt/slides/slide1.xml" Id="Rba5c6dc41536499c" /><Relationship Type="http://schemas.openxmlformats.org/officeDocument/2006/relationships/slide" Target="/ppt/slides/slide2.xml" Id="Rb093662f83524dd9" /><Relationship Type="http://schemas.openxmlformats.org/officeDocument/2006/relationships/slide" Target="/ppt/slides/slide3.xml" Id="R72a5622bf73e4b46" /><Relationship Type="http://schemas.openxmlformats.org/officeDocument/2006/relationships/slide" Target="/ppt/slides/slide4.xml" Id="R877892f211554d1a" /><Relationship Type="http://schemas.openxmlformats.org/officeDocument/2006/relationships/slide" Target="/ppt/slides/slide5.xml" Id="R03dbe5e225f8448f" /><Relationship Type="http://schemas.openxmlformats.org/officeDocument/2006/relationships/slide" Target="/ppt/slides/slide6.xml" Id="R0b4b1a9d3a854cec" /><Relationship Type="http://schemas.openxmlformats.org/officeDocument/2006/relationships/slide" Target="/ppt/slides/slide7.xml" Id="Rafd52cafc904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d79613358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42abeb49e4ff0" /><Relationship Type="http://schemas.openxmlformats.org/officeDocument/2006/relationships/theme" Target="/ppt/slideMasters/theme/theme1.xml" Id="Rc8db0ab3b66b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42abeb49e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40cf3896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6a50f22e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b9b33c7f3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cfc0cc8e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fd3a8a322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b8b592d5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d987d3d98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TANGVALD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HAUKEDAL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INGE NYHUS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