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65dff375c94c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f268668018242fc"/>
  </p:sldMasterIdLst>
  <p:sldIdLst>
    <p:sldId xmlns:r="http://schemas.openxmlformats.org/officeDocument/2006/relationships" id="256" r:id="R9a311d71c9944f64"/>
    <p:sldId xmlns:r="http://schemas.openxmlformats.org/officeDocument/2006/relationships" id="257" r:id="R9080eec0ab2443c8"/>
    <p:sldId xmlns:r="http://schemas.openxmlformats.org/officeDocument/2006/relationships" id="258" r:id="R36dc4959de2943a3"/>
    <p:sldId xmlns:r="http://schemas.openxmlformats.org/officeDocument/2006/relationships" id="259" r:id="R56f5ebb98eb2437c"/>
    <p:sldId xmlns:r="http://schemas.openxmlformats.org/officeDocument/2006/relationships" id="260" r:id="R38be9142f1d84148"/>
    <p:sldId xmlns:r="http://schemas.openxmlformats.org/officeDocument/2006/relationships" id="261" r:id="Rf8a2f86fb2a74e0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268668018242fc" /><Relationship Type="http://schemas.openxmlformats.org/officeDocument/2006/relationships/slide" Target="/ppt/slides/slide1.xml" Id="R9a311d71c9944f64" /><Relationship Type="http://schemas.openxmlformats.org/officeDocument/2006/relationships/slide" Target="/ppt/slides/slide2.xml" Id="R9080eec0ab2443c8" /><Relationship Type="http://schemas.openxmlformats.org/officeDocument/2006/relationships/slide" Target="/ppt/slides/slide3.xml" Id="R36dc4959de2943a3" /><Relationship Type="http://schemas.openxmlformats.org/officeDocument/2006/relationships/slide" Target="/ppt/slides/slide4.xml" Id="R56f5ebb98eb2437c" /><Relationship Type="http://schemas.openxmlformats.org/officeDocument/2006/relationships/slide" Target="/ppt/slides/slide5.xml" Id="R38be9142f1d84148" /><Relationship Type="http://schemas.openxmlformats.org/officeDocument/2006/relationships/slide" Target="/ppt/slides/slide6.xml" Id="Rf8a2f86fb2a74e0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213da39f1848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7a75b0283945b7" /><Relationship Type="http://schemas.openxmlformats.org/officeDocument/2006/relationships/theme" Target="/ppt/slideMasters/theme/theme1.xml" Id="R6a142152876e41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7a75b0283945b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147e66f0240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3d4db06bbd4e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55053b9bb346b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eb8c09b1434f3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31adf8921e4b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7d9de68412436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ØKORÅD BAMBLE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BAMBLE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BAMBLE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BAMBLE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BAMBLE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BAMBLE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Krabberødveien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3960 Stathelle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821 551 692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ØKORÅD BAMBLE AS</a:t>
            </a:r>
          </a:p>
        </p:txBody>
      </p:sp>
    </p:spTree>
  </p:cSld>
  <p:clrMapOvr>
    <a:masterClrMapping xmlns:a="http://schemas.openxmlformats.org/drawingml/2006/main"/>
  </p:clrMapOvr>
</p:sld>
</file>