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143b55181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7cc2ed6694bd5"/>
  </p:sldMasterIdLst>
  <p:sldIdLst>
    <p:sldId xmlns:r="http://schemas.openxmlformats.org/officeDocument/2006/relationships" id="256" r:id="Rbc863ff636d14438"/>
    <p:sldId xmlns:r="http://schemas.openxmlformats.org/officeDocument/2006/relationships" id="257" r:id="R1eac1ac43d764c8a"/>
    <p:sldId xmlns:r="http://schemas.openxmlformats.org/officeDocument/2006/relationships" id="258" r:id="R6543ae8257a24ee2"/>
    <p:sldId xmlns:r="http://schemas.openxmlformats.org/officeDocument/2006/relationships" id="259" r:id="Rc541327028fe4695"/>
    <p:sldId xmlns:r="http://schemas.openxmlformats.org/officeDocument/2006/relationships" id="260" r:id="R01d80a8324354e70"/>
    <p:sldId xmlns:r="http://schemas.openxmlformats.org/officeDocument/2006/relationships" id="261" r:id="R750dc24450d04d26"/>
    <p:sldId xmlns:r="http://schemas.openxmlformats.org/officeDocument/2006/relationships" id="262" r:id="Re20dde02393c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7cc2ed6694bd5" /><Relationship Type="http://schemas.openxmlformats.org/officeDocument/2006/relationships/slide" Target="/ppt/slides/slide1.xml" Id="Rbc863ff636d14438" /><Relationship Type="http://schemas.openxmlformats.org/officeDocument/2006/relationships/slide" Target="/ppt/slides/slide2.xml" Id="R1eac1ac43d764c8a" /><Relationship Type="http://schemas.openxmlformats.org/officeDocument/2006/relationships/slide" Target="/ppt/slides/slide3.xml" Id="R6543ae8257a24ee2" /><Relationship Type="http://schemas.openxmlformats.org/officeDocument/2006/relationships/slide" Target="/ppt/slides/slide4.xml" Id="Rc541327028fe4695" /><Relationship Type="http://schemas.openxmlformats.org/officeDocument/2006/relationships/slide" Target="/ppt/slides/slide5.xml" Id="R01d80a8324354e70" /><Relationship Type="http://schemas.openxmlformats.org/officeDocument/2006/relationships/slide" Target="/ppt/slides/slide6.xml" Id="R750dc24450d04d26" /><Relationship Type="http://schemas.openxmlformats.org/officeDocument/2006/relationships/slide" Target="/ppt/slides/slide7.xml" Id="Re20dde02393c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3f35c5fc1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cdd8457d74c80" /><Relationship Type="http://schemas.openxmlformats.org/officeDocument/2006/relationships/theme" Target="/ppt/slideMasters/theme/theme1.xml" Id="Rf762db5fe07b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cdd8457d7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058543f5b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1c71808ee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f424ce5a0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d02c429b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0591335f2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07c4d5524e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8380faae5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ELIN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821 412 102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