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00e415eda43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d6d85d353c4ef2"/>
  </p:sldMasterIdLst>
  <p:sldIdLst>
    <p:sldId xmlns:r="http://schemas.openxmlformats.org/officeDocument/2006/relationships" id="256" r:id="R395852c1b8454240"/>
    <p:sldId xmlns:r="http://schemas.openxmlformats.org/officeDocument/2006/relationships" id="257" r:id="Rfa261d50d9144c4a"/>
    <p:sldId xmlns:r="http://schemas.openxmlformats.org/officeDocument/2006/relationships" id="258" r:id="R434881dd1fc5473f"/>
    <p:sldId xmlns:r="http://schemas.openxmlformats.org/officeDocument/2006/relationships" id="259" r:id="R41bf70482e5a470a"/>
    <p:sldId xmlns:r="http://schemas.openxmlformats.org/officeDocument/2006/relationships" id="260" r:id="Re3a354b8eb854d72"/>
    <p:sldId xmlns:r="http://schemas.openxmlformats.org/officeDocument/2006/relationships" id="261" r:id="R049ae2b13a5a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6d85d353c4ef2" /><Relationship Type="http://schemas.openxmlformats.org/officeDocument/2006/relationships/slide" Target="/ppt/slides/slide1.xml" Id="R395852c1b8454240" /><Relationship Type="http://schemas.openxmlformats.org/officeDocument/2006/relationships/slide" Target="/ppt/slides/slide2.xml" Id="Rfa261d50d9144c4a" /><Relationship Type="http://schemas.openxmlformats.org/officeDocument/2006/relationships/slide" Target="/ppt/slides/slide3.xml" Id="R434881dd1fc5473f" /><Relationship Type="http://schemas.openxmlformats.org/officeDocument/2006/relationships/slide" Target="/ppt/slides/slide4.xml" Id="R41bf70482e5a470a" /><Relationship Type="http://schemas.openxmlformats.org/officeDocument/2006/relationships/slide" Target="/ppt/slides/slide5.xml" Id="Re3a354b8eb854d72" /><Relationship Type="http://schemas.openxmlformats.org/officeDocument/2006/relationships/slide" Target="/ppt/slides/slide6.xml" Id="R049ae2b13a5a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ceee1d995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c06d471674af9" /><Relationship Type="http://schemas.openxmlformats.org/officeDocument/2006/relationships/theme" Target="/ppt/slideMasters/theme/theme1.xml" Id="Rd43d22b739d0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c06d47167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758f4a61e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c87ff68ae43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fb3427ee7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abc39c871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aa0d21ef949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791aba99442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Bygdevei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821 412 102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