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d2939355b949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691fb4067b4698"/>
  </p:sldMasterIdLst>
  <p:sldIdLst>
    <p:sldId xmlns:r="http://schemas.openxmlformats.org/officeDocument/2006/relationships" id="256" r:id="R71ca7359f54546bb"/>
    <p:sldId xmlns:r="http://schemas.openxmlformats.org/officeDocument/2006/relationships" id="257" r:id="R1fda5c2591d0482d"/>
    <p:sldId xmlns:r="http://schemas.openxmlformats.org/officeDocument/2006/relationships" id="258" r:id="R0cbc59f8a5e54992"/>
    <p:sldId xmlns:r="http://schemas.openxmlformats.org/officeDocument/2006/relationships" id="259" r:id="R996ad7f573494d43"/>
    <p:sldId xmlns:r="http://schemas.openxmlformats.org/officeDocument/2006/relationships" id="260" r:id="Rf9ac76b95e1b408b"/>
    <p:sldId xmlns:r="http://schemas.openxmlformats.org/officeDocument/2006/relationships" id="261" r:id="R59e474e7436344e9"/>
    <p:sldId xmlns:r="http://schemas.openxmlformats.org/officeDocument/2006/relationships" id="262" r:id="R4cf908a6fcf648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691fb4067b4698" /><Relationship Type="http://schemas.openxmlformats.org/officeDocument/2006/relationships/slide" Target="/ppt/slides/slide1.xml" Id="R71ca7359f54546bb" /><Relationship Type="http://schemas.openxmlformats.org/officeDocument/2006/relationships/slide" Target="/ppt/slides/slide2.xml" Id="R1fda5c2591d0482d" /><Relationship Type="http://schemas.openxmlformats.org/officeDocument/2006/relationships/slide" Target="/ppt/slides/slide3.xml" Id="R0cbc59f8a5e54992" /><Relationship Type="http://schemas.openxmlformats.org/officeDocument/2006/relationships/slide" Target="/ppt/slides/slide4.xml" Id="R996ad7f573494d43" /><Relationship Type="http://schemas.openxmlformats.org/officeDocument/2006/relationships/slide" Target="/ppt/slides/slide5.xml" Id="Rf9ac76b95e1b408b" /><Relationship Type="http://schemas.openxmlformats.org/officeDocument/2006/relationships/slide" Target="/ppt/slides/slide6.xml" Id="R59e474e7436344e9" /><Relationship Type="http://schemas.openxmlformats.org/officeDocument/2006/relationships/slide" Target="/ppt/slides/slide7.xml" Id="R4cf908a6fcf648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0ac87d52a84e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66c2eda2944f5" /><Relationship Type="http://schemas.openxmlformats.org/officeDocument/2006/relationships/theme" Target="/ppt/slideMasters/theme/theme1.xml" Id="R0f27d90612b24e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066c2eda2944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4bd6f48c74d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94288176746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3a7a6acc545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8b0000c3445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5f3a4504840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8b2e75f844f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e8028844d4a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RONDANE FABRIKKER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RONDANE FABRIKKER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RONDANE FABRIKKER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RONDANE FABRIKKER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RONDANE FABRIKKER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RONDANE FABRIKKER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21 676 192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5 868 136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24 472 003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RONDANE FABRIKKER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R24 HOLD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RONDANE FABRIKKER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Skjellveien 3E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821 368 782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RONDANE FABRIKKER AS</a:t>
            </a:r>
          </a:p>
        </p:txBody>
      </p:sp>
    </p:spTree>
  </p:cSld>
  <p:clrMapOvr>
    <a:masterClrMapping xmlns:a="http://schemas.openxmlformats.org/drawingml/2006/main"/>
  </p:clrMapOvr>
</p:sld>
</file>