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032cbf87d4f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9b46451d64f74"/>
  </p:sldMasterIdLst>
  <p:sldIdLst>
    <p:sldId xmlns:r="http://schemas.openxmlformats.org/officeDocument/2006/relationships" id="256" r:id="Ra8902dab1aae4f1a"/>
    <p:sldId xmlns:r="http://schemas.openxmlformats.org/officeDocument/2006/relationships" id="257" r:id="Rcea097a12c2f4b76"/>
    <p:sldId xmlns:r="http://schemas.openxmlformats.org/officeDocument/2006/relationships" id="258" r:id="R2e0649cc54654288"/>
    <p:sldId xmlns:r="http://schemas.openxmlformats.org/officeDocument/2006/relationships" id="259" r:id="R19d3a699910249b2"/>
    <p:sldId xmlns:r="http://schemas.openxmlformats.org/officeDocument/2006/relationships" id="260" r:id="R859ace990d684041"/>
    <p:sldId xmlns:r="http://schemas.openxmlformats.org/officeDocument/2006/relationships" id="261" r:id="R904e87e48fb841f4"/>
    <p:sldId xmlns:r="http://schemas.openxmlformats.org/officeDocument/2006/relationships" id="262" r:id="Ra8a728e4e234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9b46451d64f74" /><Relationship Type="http://schemas.openxmlformats.org/officeDocument/2006/relationships/slide" Target="/ppt/slides/slide1.xml" Id="Ra8902dab1aae4f1a" /><Relationship Type="http://schemas.openxmlformats.org/officeDocument/2006/relationships/slide" Target="/ppt/slides/slide2.xml" Id="Rcea097a12c2f4b76" /><Relationship Type="http://schemas.openxmlformats.org/officeDocument/2006/relationships/slide" Target="/ppt/slides/slide3.xml" Id="R2e0649cc54654288" /><Relationship Type="http://schemas.openxmlformats.org/officeDocument/2006/relationships/slide" Target="/ppt/slides/slide4.xml" Id="R19d3a699910249b2" /><Relationship Type="http://schemas.openxmlformats.org/officeDocument/2006/relationships/slide" Target="/ppt/slides/slide5.xml" Id="R859ace990d684041" /><Relationship Type="http://schemas.openxmlformats.org/officeDocument/2006/relationships/slide" Target="/ppt/slides/slide6.xml" Id="R904e87e48fb841f4" /><Relationship Type="http://schemas.openxmlformats.org/officeDocument/2006/relationships/slide" Target="/ppt/slides/slide7.xml" Id="Ra8a728e4e234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34005c6eb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20e56dfc446f2" /><Relationship Type="http://schemas.openxmlformats.org/officeDocument/2006/relationships/theme" Target="/ppt/slideMasters/theme/theme1.xml" Id="R75cfba4184f1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20e56dfc446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078581217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fd28e120f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bc860493c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4fd135acf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8c5a413734b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ecc7cb88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a24b01a6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 -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 - NOR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2 913 766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DAGUR GUDMUNDSSON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Skjellestadjordet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821 361 702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