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5cf05da5084e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500b632031477a"/>
  </p:sldMasterIdLst>
  <p:sldIdLst>
    <p:sldId xmlns:r="http://schemas.openxmlformats.org/officeDocument/2006/relationships" id="256" r:id="R0c050e7ca1244b7b"/>
    <p:sldId xmlns:r="http://schemas.openxmlformats.org/officeDocument/2006/relationships" id="257" r:id="R7205487d99c6421f"/>
    <p:sldId xmlns:r="http://schemas.openxmlformats.org/officeDocument/2006/relationships" id="258" r:id="R5169b2f075e1431d"/>
    <p:sldId xmlns:r="http://schemas.openxmlformats.org/officeDocument/2006/relationships" id="259" r:id="Rdcf62119eca74f1f"/>
    <p:sldId xmlns:r="http://schemas.openxmlformats.org/officeDocument/2006/relationships" id="260" r:id="R4cdbe1c75481478c"/>
    <p:sldId xmlns:r="http://schemas.openxmlformats.org/officeDocument/2006/relationships" id="261" r:id="R6fbbfffa700a42a7"/>
    <p:sldId xmlns:r="http://schemas.openxmlformats.org/officeDocument/2006/relationships" id="262" r:id="R3ee66ff4e32e4f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500b632031477a" /><Relationship Type="http://schemas.openxmlformats.org/officeDocument/2006/relationships/slide" Target="/ppt/slides/slide1.xml" Id="R0c050e7ca1244b7b" /><Relationship Type="http://schemas.openxmlformats.org/officeDocument/2006/relationships/slide" Target="/ppt/slides/slide2.xml" Id="R7205487d99c6421f" /><Relationship Type="http://schemas.openxmlformats.org/officeDocument/2006/relationships/slide" Target="/ppt/slides/slide3.xml" Id="R5169b2f075e1431d" /><Relationship Type="http://schemas.openxmlformats.org/officeDocument/2006/relationships/slide" Target="/ppt/slides/slide4.xml" Id="Rdcf62119eca74f1f" /><Relationship Type="http://schemas.openxmlformats.org/officeDocument/2006/relationships/slide" Target="/ppt/slides/slide5.xml" Id="R4cdbe1c75481478c" /><Relationship Type="http://schemas.openxmlformats.org/officeDocument/2006/relationships/slide" Target="/ppt/slides/slide6.xml" Id="R6fbbfffa700a42a7" /><Relationship Type="http://schemas.openxmlformats.org/officeDocument/2006/relationships/slide" Target="/ppt/slides/slide7.xml" Id="R3ee66ff4e32e4f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5943a4ba040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c2bec8f5b437e" /><Relationship Type="http://schemas.openxmlformats.org/officeDocument/2006/relationships/theme" Target="/ppt/slideMasters/theme/theme1.xml" Id="R3cdf8912221b45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9c2bec8f5b43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33f50092044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e508e9febc42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2c34f579145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e1fb7d3ebb4d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9591b3e2d49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1edbb3aa34c4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92cd44db642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HBP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 PROSJEKT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79 546 312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6 941 981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5 342 105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6 171 014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23 863 171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 INVEST AS  –  46,7 %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HBPN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JOHANSEN INVEST AS  –  23,3 %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Rørestrandsveien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3186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821 069 572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HBP PROSJEKT AS</a:t>
            </a:r>
          </a:p>
        </p:txBody>
      </p:sp>
    </p:spTree>
  </p:cSld>
  <p:clrMapOvr>
    <a:masterClrMapping xmlns:a="http://schemas.openxmlformats.org/drawingml/2006/main"/>
  </p:clrMapOvr>
</p:sld>
</file>