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c58868bfa26483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ed33a1c569f4f65"/>
  </p:sldMasterIdLst>
  <p:sldIdLst>
    <p:sldId xmlns:r="http://schemas.openxmlformats.org/officeDocument/2006/relationships" id="256" r:id="Rfd9a9020216b49b7"/>
    <p:sldId xmlns:r="http://schemas.openxmlformats.org/officeDocument/2006/relationships" id="257" r:id="R07e4c03b36f14098"/>
    <p:sldId xmlns:r="http://schemas.openxmlformats.org/officeDocument/2006/relationships" id="258" r:id="Rcc27273b424a48ac"/>
    <p:sldId xmlns:r="http://schemas.openxmlformats.org/officeDocument/2006/relationships" id="259" r:id="R3d435fba22d347c4"/>
    <p:sldId xmlns:r="http://schemas.openxmlformats.org/officeDocument/2006/relationships" id="260" r:id="Rc17273e9958948de"/>
    <p:sldId xmlns:r="http://schemas.openxmlformats.org/officeDocument/2006/relationships" id="261" r:id="R0982fadaad644bc5"/>
    <p:sldId xmlns:r="http://schemas.openxmlformats.org/officeDocument/2006/relationships" id="262" r:id="R5af4fac099124d3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ed33a1c569f4f65" /><Relationship Type="http://schemas.openxmlformats.org/officeDocument/2006/relationships/slide" Target="/ppt/slides/slide1.xml" Id="Rfd9a9020216b49b7" /><Relationship Type="http://schemas.openxmlformats.org/officeDocument/2006/relationships/slide" Target="/ppt/slides/slide2.xml" Id="R07e4c03b36f14098" /><Relationship Type="http://schemas.openxmlformats.org/officeDocument/2006/relationships/slide" Target="/ppt/slides/slide3.xml" Id="Rcc27273b424a48ac" /><Relationship Type="http://schemas.openxmlformats.org/officeDocument/2006/relationships/slide" Target="/ppt/slides/slide4.xml" Id="R3d435fba22d347c4" /><Relationship Type="http://schemas.openxmlformats.org/officeDocument/2006/relationships/slide" Target="/ppt/slides/slide5.xml" Id="Rc17273e9958948de" /><Relationship Type="http://schemas.openxmlformats.org/officeDocument/2006/relationships/slide" Target="/ppt/slides/slide6.xml" Id="R0982fadaad644bc5" /><Relationship Type="http://schemas.openxmlformats.org/officeDocument/2006/relationships/slide" Target="/ppt/slides/slide7.xml" Id="R5af4fac099124d3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2d70999f83e4b5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51a28420a441bc" /><Relationship Type="http://schemas.openxmlformats.org/officeDocument/2006/relationships/theme" Target="/ppt/slideMasters/theme/theme1.xml" Id="R2b2f4450a1c4403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751a28420a441b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00269bc95f41e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10ed7a5c7c458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e6a3e3f5d147c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4dc03b400347f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5547408c854fc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54c61afc53456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29540ef999449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BYGG OG MILJØ HUS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 OG MILJØ HUS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BYGG OG MILJØ HUS AS ble etablert [år] og holder til i Eidsvåg I Åsane.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 OG MILJØ HUS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 OG MILJØ HUS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 OG MILJØ HUS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22 630 007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313 223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197 193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5 655 831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 OG MILJØ HUS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S. JENSSEN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 OG MILJØ HUS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Strandveien 26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5105 Eidsvåg I Åsane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820 901 002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 OG MILJØ HUS AS</a:t>
            </a:r>
          </a:p>
        </p:txBody>
      </p:sp>
    </p:spTree>
  </p:cSld>
  <p:clrMapOvr>
    <a:masterClrMapping xmlns:a="http://schemas.openxmlformats.org/drawingml/2006/main"/>
  </p:clrMapOvr>
</p:sld>
</file>