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7410868db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c13379f6446f6"/>
  </p:sldMasterIdLst>
  <p:sldIdLst>
    <p:sldId xmlns:r="http://schemas.openxmlformats.org/officeDocument/2006/relationships" id="256" r:id="Ra7927acbf57e4e89"/>
    <p:sldId xmlns:r="http://schemas.openxmlformats.org/officeDocument/2006/relationships" id="257" r:id="Re58f5b65fc564801"/>
    <p:sldId xmlns:r="http://schemas.openxmlformats.org/officeDocument/2006/relationships" id="258" r:id="R340f02f15c174b53"/>
    <p:sldId xmlns:r="http://schemas.openxmlformats.org/officeDocument/2006/relationships" id="259" r:id="Ra745fd973adc459a"/>
    <p:sldId xmlns:r="http://schemas.openxmlformats.org/officeDocument/2006/relationships" id="260" r:id="R5efb780595034784"/>
    <p:sldId xmlns:r="http://schemas.openxmlformats.org/officeDocument/2006/relationships" id="261" r:id="R1e4b610d1aa74c8a"/>
    <p:sldId xmlns:r="http://schemas.openxmlformats.org/officeDocument/2006/relationships" id="262" r:id="R9deb47f65981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c13379f6446f6" /><Relationship Type="http://schemas.openxmlformats.org/officeDocument/2006/relationships/slide" Target="/ppt/slides/slide1.xml" Id="Ra7927acbf57e4e89" /><Relationship Type="http://schemas.openxmlformats.org/officeDocument/2006/relationships/slide" Target="/ppt/slides/slide2.xml" Id="Re58f5b65fc564801" /><Relationship Type="http://schemas.openxmlformats.org/officeDocument/2006/relationships/slide" Target="/ppt/slides/slide3.xml" Id="R340f02f15c174b53" /><Relationship Type="http://schemas.openxmlformats.org/officeDocument/2006/relationships/slide" Target="/ppt/slides/slide4.xml" Id="Ra745fd973adc459a" /><Relationship Type="http://schemas.openxmlformats.org/officeDocument/2006/relationships/slide" Target="/ppt/slides/slide5.xml" Id="R5efb780595034784" /><Relationship Type="http://schemas.openxmlformats.org/officeDocument/2006/relationships/slide" Target="/ppt/slides/slide6.xml" Id="R1e4b610d1aa74c8a" /><Relationship Type="http://schemas.openxmlformats.org/officeDocument/2006/relationships/slide" Target="/ppt/slides/slide7.xml" Id="R9deb47f65981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618327e10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b895b3a5488e" /><Relationship Type="http://schemas.openxmlformats.org/officeDocument/2006/relationships/theme" Target="/ppt/slideMasters/theme/theme1.xml" Id="R9d06de1c0be3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9b895b3a5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9b5e141f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80127bda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c63f0d26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5206bb94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17d70b16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361ca82e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5092b5e7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