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015004ef7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c89191752461c"/>
  </p:sldMasterIdLst>
  <p:sldIdLst>
    <p:sldId xmlns:r="http://schemas.openxmlformats.org/officeDocument/2006/relationships" id="256" r:id="R9309e8dc330043bb"/>
    <p:sldId xmlns:r="http://schemas.openxmlformats.org/officeDocument/2006/relationships" id="257" r:id="R51b8b1e2dbfe46e7"/>
    <p:sldId xmlns:r="http://schemas.openxmlformats.org/officeDocument/2006/relationships" id="258" r:id="Rc3a7bd9f6a54445e"/>
    <p:sldId xmlns:r="http://schemas.openxmlformats.org/officeDocument/2006/relationships" id="259" r:id="R5ef56e8aac9f4acf"/>
    <p:sldId xmlns:r="http://schemas.openxmlformats.org/officeDocument/2006/relationships" id="260" r:id="R5167a923115a4b58"/>
    <p:sldId xmlns:r="http://schemas.openxmlformats.org/officeDocument/2006/relationships" id="261" r:id="Re4835388b28e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c89191752461c" /><Relationship Type="http://schemas.openxmlformats.org/officeDocument/2006/relationships/slide" Target="/ppt/slides/slide1.xml" Id="R9309e8dc330043bb" /><Relationship Type="http://schemas.openxmlformats.org/officeDocument/2006/relationships/slide" Target="/ppt/slides/slide2.xml" Id="R51b8b1e2dbfe46e7" /><Relationship Type="http://schemas.openxmlformats.org/officeDocument/2006/relationships/slide" Target="/ppt/slides/slide3.xml" Id="Rc3a7bd9f6a54445e" /><Relationship Type="http://schemas.openxmlformats.org/officeDocument/2006/relationships/slide" Target="/ppt/slides/slide4.xml" Id="R5ef56e8aac9f4acf" /><Relationship Type="http://schemas.openxmlformats.org/officeDocument/2006/relationships/slide" Target="/ppt/slides/slide5.xml" Id="R5167a923115a4b58" /><Relationship Type="http://schemas.openxmlformats.org/officeDocument/2006/relationships/slide" Target="/ppt/slides/slide6.xml" Id="Re4835388b28e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612feb4fe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22e4165784d3c" /><Relationship Type="http://schemas.openxmlformats.org/officeDocument/2006/relationships/theme" Target="/ppt/slideMasters/theme/theme1.xml" Id="R6d1b8e15ac29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22e416578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044a4627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36e7d0e7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759ddff7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833985fa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aa7daecd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5748d5e93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