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76338775c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a1338e78444af"/>
  </p:sldMasterIdLst>
  <p:sldIdLst>
    <p:sldId xmlns:r="http://schemas.openxmlformats.org/officeDocument/2006/relationships" id="256" r:id="Rb6fe867368c345f1"/>
    <p:sldId xmlns:r="http://schemas.openxmlformats.org/officeDocument/2006/relationships" id="257" r:id="R0aa2e79194924a4d"/>
    <p:sldId xmlns:r="http://schemas.openxmlformats.org/officeDocument/2006/relationships" id="258" r:id="Rb6469042e53c4627"/>
    <p:sldId xmlns:r="http://schemas.openxmlformats.org/officeDocument/2006/relationships" id="259" r:id="R949f211a2157441c"/>
    <p:sldId xmlns:r="http://schemas.openxmlformats.org/officeDocument/2006/relationships" id="260" r:id="R87094c2181e0485a"/>
    <p:sldId xmlns:r="http://schemas.openxmlformats.org/officeDocument/2006/relationships" id="261" r:id="R8390a59a59a64c89"/>
    <p:sldId xmlns:r="http://schemas.openxmlformats.org/officeDocument/2006/relationships" id="262" r:id="Rdb8657bd2506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a1338e78444af" /><Relationship Type="http://schemas.openxmlformats.org/officeDocument/2006/relationships/slide" Target="/ppt/slides/slide1.xml" Id="Rb6fe867368c345f1" /><Relationship Type="http://schemas.openxmlformats.org/officeDocument/2006/relationships/slide" Target="/ppt/slides/slide2.xml" Id="R0aa2e79194924a4d" /><Relationship Type="http://schemas.openxmlformats.org/officeDocument/2006/relationships/slide" Target="/ppt/slides/slide3.xml" Id="Rb6469042e53c4627" /><Relationship Type="http://schemas.openxmlformats.org/officeDocument/2006/relationships/slide" Target="/ppt/slides/slide4.xml" Id="R949f211a2157441c" /><Relationship Type="http://schemas.openxmlformats.org/officeDocument/2006/relationships/slide" Target="/ppt/slides/slide5.xml" Id="R87094c2181e0485a" /><Relationship Type="http://schemas.openxmlformats.org/officeDocument/2006/relationships/slide" Target="/ppt/slides/slide6.xml" Id="R8390a59a59a64c89" /><Relationship Type="http://schemas.openxmlformats.org/officeDocument/2006/relationships/slide" Target="/ppt/slides/slide7.xml" Id="Rdb8657bd2506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c7fa2da3e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a3e5a175141fb" /><Relationship Type="http://schemas.openxmlformats.org/officeDocument/2006/relationships/theme" Target="/ppt/slideMasters/theme/theme1.xml" Id="R0139d1e4ca5a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a3e5a1751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95e82f5f6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35aa4a75c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7313060e2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83e1fbe9f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4b2afb24e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ecb98d18749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6acaf3cf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DANIELSEN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FRIISØ JENSEN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MAI-BRITT TRYDAL-JENSEN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EDLE THRANE PEDERSEN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LINDGREN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INGVILL JOHNSEN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