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9aee1157d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5c86c9f1834fd2"/>
  </p:sldMasterIdLst>
  <p:sldIdLst>
    <p:sldId xmlns:r="http://schemas.openxmlformats.org/officeDocument/2006/relationships" id="256" r:id="R1c36fd84fded4dff"/>
    <p:sldId xmlns:r="http://schemas.openxmlformats.org/officeDocument/2006/relationships" id="257" r:id="R95cdefdf357d4a9e"/>
    <p:sldId xmlns:r="http://schemas.openxmlformats.org/officeDocument/2006/relationships" id="258" r:id="R704284de631048f6"/>
    <p:sldId xmlns:r="http://schemas.openxmlformats.org/officeDocument/2006/relationships" id="259" r:id="Raa629014cf89489d"/>
    <p:sldId xmlns:r="http://schemas.openxmlformats.org/officeDocument/2006/relationships" id="260" r:id="Rd06bf4815b84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c86c9f1834fd2" /><Relationship Type="http://schemas.openxmlformats.org/officeDocument/2006/relationships/slide" Target="/ppt/slides/slide1.xml" Id="R1c36fd84fded4dff" /><Relationship Type="http://schemas.openxmlformats.org/officeDocument/2006/relationships/slide" Target="/ppt/slides/slide2.xml" Id="R95cdefdf357d4a9e" /><Relationship Type="http://schemas.openxmlformats.org/officeDocument/2006/relationships/slide" Target="/ppt/slides/slide3.xml" Id="R704284de631048f6" /><Relationship Type="http://schemas.openxmlformats.org/officeDocument/2006/relationships/slide" Target="/ppt/slides/slide4.xml" Id="Raa629014cf89489d" /><Relationship Type="http://schemas.openxmlformats.org/officeDocument/2006/relationships/slide" Target="/ppt/slides/slide5.xml" Id="Rd06bf4815b84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a677c4678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288f874ce4238" /><Relationship Type="http://schemas.openxmlformats.org/officeDocument/2006/relationships/theme" Target="/ppt/slideMasters/theme/theme1.xml" Id="R2f2d01873b174c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288f874ce42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179bc53d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48e77c6764b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8c17f8686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72531e4ac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2f488dfe0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18 - TOLLBODGATA 62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18 - TOLLBODGATA 62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