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3af88dfa744f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88d077da54f15"/>
  </p:sldMasterIdLst>
  <p:sldIdLst>
    <p:sldId xmlns:r="http://schemas.openxmlformats.org/officeDocument/2006/relationships" id="256" r:id="R9f929f27d674462a"/>
    <p:sldId xmlns:r="http://schemas.openxmlformats.org/officeDocument/2006/relationships" id="257" r:id="R46287ef1182b482f"/>
    <p:sldId xmlns:r="http://schemas.openxmlformats.org/officeDocument/2006/relationships" id="258" r:id="R3e0988e754b144e1"/>
    <p:sldId xmlns:r="http://schemas.openxmlformats.org/officeDocument/2006/relationships" id="259" r:id="R0c463e36aa7d4ad2"/>
    <p:sldId xmlns:r="http://schemas.openxmlformats.org/officeDocument/2006/relationships" id="260" r:id="R5b06292cf89946a3"/>
    <p:sldId xmlns:r="http://schemas.openxmlformats.org/officeDocument/2006/relationships" id="261" r:id="R8ac0a7840ad2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88d077da54f15" /><Relationship Type="http://schemas.openxmlformats.org/officeDocument/2006/relationships/slide" Target="/ppt/slides/slide1.xml" Id="R9f929f27d674462a" /><Relationship Type="http://schemas.openxmlformats.org/officeDocument/2006/relationships/slide" Target="/ppt/slides/slide2.xml" Id="R46287ef1182b482f" /><Relationship Type="http://schemas.openxmlformats.org/officeDocument/2006/relationships/slide" Target="/ppt/slides/slide3.xml" Id="R3e0988e754b144e1" /><Relationship Type="http://schemas.openxmlformats.org/officeDocument/2006/relationships/slide" Target="/ppt/slides/slide4.xml" Id="R0c463e36aa7d4ad2" /><Relationship Type="http://schemas.openxmlformats.org/officeDocument/2006/relationships/slide" Target="/ppt/slides/slide5.xml" Id="R5b06292cf89946a3" /><Relationship Type="http://schemas.openxmlformats.org/officeDocument/2006/relationships/slide" Target="/ppt/slides/slide6.xml" Id="R8ac0a7840ad2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208ace3f94c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19a98653b47f8" /><Relationship Type="http://schemas.openxmlformats.org/officeDocument/2006/relationships/theme" Target="/ppt/slideMasters/theme/theme1.xml" Id="R56c405162b6848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f19a98653b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91ca8f961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63cf05fa3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7ad9fc00544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83289be8848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0213d7b6245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0f17cf3124b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18 - TOLLBODGATA 62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820 589 092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