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d8e71e2a5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6560034644f79"/>
  </p:sldMasterIdLst>
  <p:sldIdLst>
    <p:sldId xmlns:r="http://schemas.openxmlformats.org/officeDocument/2006/relationships" id="256" r:id="R036795d1db914dba"/>
    <p:sldId xmlns:r="http://schemas.openxmlformats.org/officeDocument/2006/relationships" id="257" r:id="R6d020e4c82ee4507"/>
    <p:sldId xmlns:r="http://schemas.openxmlformats.org/officeDocument/2006/relationships" id="258" r:id="R2d1cc16b9da944e7"/>
    <p:sldId xmlns:r="http://schemas.openxmlformats.org/officeDocument/2006/relationships" id="259" r:id="R767630b2448841ab"/>
    <p:sldId xmlns:r="http://schemas.openxmlformats.org/officeDocument/2006/relationships" id="260" r:id="R99ba66fa58464540"/>
    <p:sldId xmlns:r="http://schemas.openxmlformats.org/officeDocument/2006/relationships" id="261" r:id="R6ee8070907824a21"/>
    <p:sldId xmlns:r="http://schemas.openxmlformats.org/officeDocument/2006/relationships" id="262" r:id="R4a46d842af3c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6560034644f79" /><Relationship Type="http://schemas.openxmlformats.org/officeDocument/2006/relationships/slide" Target="/ppt/slides/slide1.xml" Id="R036795d1db914dba" /><Relationship Type="http://schemas.openxmlformats.org/officeDocument/2006/relationships/slide" Target="/ppt/slides/slide2.xml" Id="R6d020e4c82ee4507" /><Relationship Type="http://schemas.openxmlformats.org/officeDocument/2006/relationships/slide" Target="/ppt/slides/slide3.xml" Id="R2d1cc16b9da944e7" /><Relationship Type="http://schemas.openxmlformats.org/officeDocument/2006/relationships/slide" Target="/ppt/slides/slide4.xml" Id="R767630b2448841ab" /><Relationship Type="http://schemas.openxmlformats.org/officeDocument/2006/relationships/slide" Target="/ppt/slides/slide5.xml" Id="R99ba66fa58464540" /><Relationship Type="http://schemas.openxmlformats.org/officeDocument/2006/relationships/slide" Target="/ppt/slides/slide6.xml" Id="R6ee8070907824a21" /><Relationship Type="http://schemas.openxmlformats.org/officeDocument/2006/relationships/slide" Target="/ppt/slides/slide7.xml" Id="R4a46d842af3c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23cc9d505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80b6680154a8c" /><Relationship Type="http://schemas.openxmlformats.org/officeDocument/2006/relationships/theme" Target="/ppt/slideMasters/theme/theme1.xml" Id="Rb80ef37cce27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80b6680154a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03b9f819e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e0f4c1985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34975e8ea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88185e78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7e612ec1f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c35ac069d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e57e72616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K LODE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 LODE TRANSPORT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49 145 718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16 921 466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40 560 471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LODE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Kvålkroken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51661768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