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57415ebde844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d99a7683ab4f86"/>
  </p:sldMasterIdLst>
  <p:sldIdLst>
    <p:sldId xmlns:r="http://schemas.openxmlformats.org/officeDocument/2006/relationships" id="256" r:id="R9ac07ebf6c384631"/>
    <p:sldId xmlns:r="http://schemas.openxmlformats.org/officeDocument/2006/relationships" id="257" r:id="R6352427a10f344c3"/>
    <p:sldId xmlns:r="http://schemas.openxmlformats.org/officeDocument/2006/relationships" id="258" r:id="R73bc5a069d7f42fc"/>
    <p:sldId xmlns:r="http://schemas.openxmlformats.org/officeDocument/2006/relationships" id="259" r:id="Re6e4998ed13745b8"/>
    <p:sldId xmlns:r="http://schemas.openxmlformats.org/officeDocument/2006/relationships" id="260" r:id="Rf2b24c48420d4993"/>
    <p:sldId xmlns:r="http://schemas.openxmlformats.org/officeDocument/2006/relationships" id="261" r:id="R0e4ad1476c314cb6"/>
    <p:sldId xmlns:r="http://schemas.openxmlformats.org/officeDocument/2006/relationships" id="262" r:id="R4811593c1e144e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d99a7683ab4f86" /><Relationship Type="http://schemas.openxmlformats.org/officeDocument/2006/relationships/slide" Target="/ppt/slides/slide1.xml" Id="R9ac07ebf6c384631" /><Relationship Type="http://schemas.openxmlformats.org/officeDocument/2006/relationships/slide" Target="/ppt/slides/slide2.xml" Id="R6352427a10f344c3" /><Relationship Type="http://schemas.openxmlformats.org/officeDocument/2006/relationships/slide" Target="/ppt/slides/slide3.xml" Id="R73bc5a069d7f42fc" /><Relationship Type="http://schemas.openxmlformats.org/officeDocument/2006/relationships/slide" Target="/ppt/slides/slide4.xml" Id="Re6e4998ed13745b8" /><Relationship Type="http://schemas.openxmlformats.org/officeDocument/2006/relationships/slide" Target="/ppt/slides/slide5.xml" Id="Rf2b24c48420d4993" /><Relationship Type="http://schemas.openxmlformats.org/officeDocument/2006/relationships/slide" Target="/ppt/slides/slide6.xml" Id="R0e4ad1476c314cb6" /><Relationship Type="http://schemas.openxmlformats.org/officeDocument/2006/relationships/slide" Target="/ppt/slides/slide7.xml" Id="R4811593c1e144e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6ae43937df4f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e1525cfe24abd" /><Relationship Type="http://schemas.openxmlformats.org/officeDocument/2006/relationships/theme" Target="/ppt/slideMasters/theme/theme1.xml" Id="R471807b4785e47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5e1525cfe24a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54bb4425d41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d020f71bf47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3fb67d44441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7dafb634645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768046c5f41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f0f8ea53447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7208a68a546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ENØK-SYSTEMER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ENØK-SYSTEMER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ENØK-SYSTEMER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ENØK-SYSTEMER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ENØK-SYSTEMER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ENØK-SYSTEMER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25 415 636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2 090 952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1 652 918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4 161 317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10 038 826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ENØK-SYSTEMER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ENØK SYSTEMER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ENØK-SYSTEMER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Bredmyra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1739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820 218 752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ENØK-SYSTEMER AS</a:t>
            </a:r>
          </a:p>
        </p:txBody>
      </p:sp>
    </p:spTree>
  </p:cSld>
  <p:clrMapOvr>
    <a:masterClrMapping xmlns:a="http://schemas.openxmlformats.org/drawingml/2006/main"/>
  </p:clrMapOvr>
</p:sld>
</file>