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bf111908e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2cbcbd4f4407e"/>
  </p:sldMasterIdLst>
  <p:sldIdLst>
    <p:sldId xmlns:r="http://schemas.openxmlformats.org/officeDocument/2006/relationships" id="256" r:id="Re3c4cd31f3a743c8"/>
    <p:sldId xmlns:r="http://schemas.openxmlformats.org/officeDocument/2006/relationships" id="257" r:id="Refc375c1ca6e49af"/>
    <p:sldId xmlns:r="http://schemas.openxmlformats.org/officeDocument/2006/relationships" id="258" r:id="R392e65f579a34938"/>
    <p:sldId xmlns:r="http://schemas.openxmlformats.org/officeDocument/2006/relationships" id="259" r:id="Rba563ff7d3b14d7a"/>
    <p:sldId xmlns:r="http://schemas.openxmlformats.org/officeDocument/2006/relationships" id="260" r:id="R61e421c0204749e6"/>
    <p:sldId xmlns:r="http://schemas.openxmlformats.org/officeDocument/2006/relationships" id="261" r:id="R0ffae8578158445b"/>
    <p:sldId xmlns:r="http://schemas.openxmlformats.org/officeDocument/2006/relationships" id="262" r:id="Re15599137f31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2cbcbd4f4407e" /><Relationship Type="http://schemas.openxmlformats.org/officeDocument/2006/relationships/slide" Target="/ppt/slides/slide1.xml" Id="Re3c4cd31f3a743c8" /><Relationship Type="http://schemas.openxmlformats.org/officeDocument/2006/relationships/slide" Target="/ppt/slides/slide2.xml" Id="Refc375c1ca6e49af" /><Relationship Type="http://schemas.openxmlformats.org/officeDocument/2006/relationships/slide" Target="/ppt/slides/slide3.xml" Id="R392e65f579a34938" /><Relationship Type="http://schemas.openxmlformats.org/officeDocument/2006/relationships/slide" Target="/ppt/slides/slide4.xml" Id="Rba563ff7d3b14d7a" /><Relationship Type="http://schemas.openxmlformats.org/officeDocument/2006/relationships/slide" Target="/ppt/slides/slide5.xml" Id="R61e421c0204749e6" /><Relationship Type="http://schemas.openxmlformats.org/officeDocument/2006/relationships/slide" Target="/ppt/slides/slide6.xml" Id="R0ffae8578158445b" /><Relationship Type="http://schemas.openxmlformats.org/officeDocument/2006/relationships/slide" Target="/ppt/slides/slide7.xml" Id="Re15599137f31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a6e7fb081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b24fe3c546e5" /><Relationship Type="http://schemas.openxmlformats.org/officeDocument/2006/relationships/theme" Target="/ppt/slideMasters/theme/theme1.xml" Id="Rd96b50f4d092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db24fe3c5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240c1fb3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5aa8c4504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2988f29d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d25c305a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92682e4a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9722e202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68b815ac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ARILD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820 217 632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TALIEN INVEST AS</a:t>
            </a:r>
          </a:p>
        </p:txBody>
      </p:sp>
    </p:spTree>
  </p:cSld>
  <p:clrMapOvr>
    <a:masterClrMapping xmlns:a="http://schemas.openxmlformats.org/drawingml/2006/main"/>
  </p:clrMapOvr>
</p:sld>
</file>