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6e45329f9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4cf31b2544bc7"/>
  </p:sldMasterIdLst>
  <p:sldIdLst>
    <p:sldId xmlns:r="http://schemas.openxmlformats.org/officeDocument/2006/relationships" id="256" r:id="R72ab3ea5456a4d39"/>
    <p:sldId xmlns:r="http://schemas.openxmlformats.org/officeDocument/2006/relationships" id="257" r:id="R9dda7ad08bfa4493"/>
    <p:sldId xmlns:r="http://schemas.openxmlformats.org/officeDocument/2006/relationships" id="258" r:id="Ref5451e7eca94e6f"/>
    <p:sldId xmlns:r="http://schemas.openxmlformats.org/officeDocument/2006/relationships" id="259" r:id="R936cd409587e40ff"/>
    <p:sldId xmlns:r="http://schemas.openxmlformats.org/officeDocument/2006/relationships" id="260" r:id="R34df51c1733f436b"/>
    <p:sldId xmlns:r="http://schemas.openxmlformats.org/officeDocument/2006/relationships" id="261" r:id="R3100fd1502df4d76"/>
    <p:sldId xmlns:r="http://schemas.openxmlformats.org/officeDocument/2006/relationships" id="262" r:id="Rabc8e410a744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4cf31b2544bc7" /><Relationship Type="http://schemas.openxmlformats.org/officeDocument/2006/relationships/slide" Target="/ppt/slides/slide1.xml" Id="R72ab3ea5456a4d39" /><Relationship Type="http://schemas.openxmlformats.org/officeDocument/2006/relationships/slide" Target="/ppt/slides/slide2.xml" Id="R9dda7ad08bfa4493" /><Relationship Type="http://schemas.openxmlformats.org/officeDocument/2006/relationships/slide" Target="/ppt/slides/slide3.xml" Id="Ref5451e7eca94e6f" /><Relationship Type="http://schemas.openxmlformats.org/officeDocument/2006/relationships/slide" Target="/ppt/slides/slide4.xml" Id="R936cd409587e40ff" /><Relationship Type="http://schemas.openxmlformats.org/officeDocument/2006/relationships/slide" Target="/ppt/slides/slide5.xml" Id="R34df51c1733f436b" /><Relationship Type="http://schemas.openxmlformats.org/officeDocument/2006/relationships/slide" Target="/ppt/slides/slide6.xml" Id="R3100fd1502df4d76" /><Relationship Type="http://schemas.openxmlformats.org/officeDocument/2006/relationships/slide" Target="/ppt/slides/slide7.xml" Id="Rabc8e410a744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ec9ae2758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08580a7a41b8" /><Relationship Type="http://schemas.openxmlformats.org/officeDocument/2006/relationships/theme" Target="/ppt/slideMasters/theme/theme1.xml" Id="R36326a87dc6d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608580a7a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03bedd75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2db25417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152cd3d9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6576c4c6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55034bbc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2c1ce592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399333e3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