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26cdfd743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9d4dec2f14400"/>
  </p:sldMasterIdLst>
  <p:sldIdLst>
    <p:sldId xmlns:r="http://schemas.openxmlformats.org/officeDocument/2006/relationships" id="256" r:id="Rf9a0e9a9e32b45a5"/>
    <p:sldId xmlns:r="http://schemas.openxmlformats.org/officeDocument/2006/relationships" id="257" r:id="R252de5ee58034f31"/>
    <p:sldId xmlns:r="http://schemas.openxmlformats.org/officeDocument/2006/relationships" id="258" r:id="Rd25b1080b6fd46e4"/>
    <p:sldId xmlns:r="http://schemas.openxmlformats.org/officeDocument/2006/relationships" id="259" r:id="R3d722bdaed714af1"/>
    <p:sldId xmlns:r="http://schemas.openxmlformats.org/officeDocument/2006/relationships" id="260" r:id="Rfbf8f336338840f4"/>
    <p:sldId xmlns:r="http://schemas.openxmlformats.org/officeDocument/2006/relationships" id="261" r:id="R0d92e4a284df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9d4dec2f14400" /><Relationship Type="http://schemas.openxmlformats.org/officeDocument/2006/relationships/slide" Target="/ppt/slides/slide1.xml" Id="Rf9a0e9a9e32b45a5" /><Relationship Type="http://schemas.openxmlformats.org/officeDocument/2006/relationships/slide" Target="/ppt/slides/slide2.xml" Id="R252de5ee58034f31" /><Relationship Type="http://schemas.openxmlformats.org/officeDocument/2006/relationships/slide" Target="/ppt/slides/slide3.xml" Id="Rd25b1080b6fd46e4" /><Relationship Type="http://schemas.openxmlformats.org/officeDocument/2006/relationships/slide" Target="/ppt/slides/slide4.xml" Id="R3d722bdaed714af1" /><Relationship Type="http://schemas.openxmlformats.org/officeDocument/2006/relationships/slide" Target="/ppt/slides/slide5.xml" Id="Rfbf8f336338840f4" /><Relationship Type="http://schemas.openxmlformats.org/officeDocument/2006/relationships/slide" Target="/ppt/slides/slide6.xml" Id="R0d92e4a284df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d14ec0a77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746e42e8c4f51" /><Relationship Type="http://schemas.openxmlformats.org/officeDocument/2006/relationships/theme" Target="/ppt/slideMasters/theme/theme1.xml" Id="R648cff843628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746e42e8c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4812a6ba6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5fb59f1ea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341f37e7d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3feed76b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c741d556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14449d090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